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20"/>
  </p:notesMasterIdLst>
  <p:sldIdLst>
    <p:sldId id="256" r:id="rId2"/>
    <p:sldId id="286" r:id="rId3"/>
    <p:sldId id="258" r:id="rId4"/>
    <p:sldId id="307" r:id="rId5"/>
    <p:sldId id="287" r:id="rId6"/>
    <p:sldId id="306" r:id="rId7"/>
    <p:sldId id="292" r:id="rId8"/>
    <p:sldId id="294" r:id="rId9"/>
    <p:sldId id="308" r:id="rId10"/>
    <p:sldId id="295" r:id="rId11"/>
    <p:sldId id="296" r:id="rId12"/>
    <p:sldId id="297" r:id="rId13"/>
    <p:sldId id="298" r:id="rId14"/>
    <p:sldId id="299" r:id="rId15"/>
    <p:sldId id="303" r:id="rId16"/>
    <p:sldId id="304" r:id="rId17"/>
    <p:sldId id="282" r:id="rId18"/>
    <p:sldId id="284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57" autoAdjust="0"/>
  </p:normalViewPr>
  <p:slideViewPr>
    <p:cSldViewPr snapToGrid="0">
      <p:cViewPr>
        <p:scale>
          <a:sx n="56" d="100"/>
          <a:sy n="56" d="100"/>
        </p:scale>
        <p:origin x="104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DFC257-DBD5-4F4F-A7E7-360FBF61E2CF}" type="doc">
      <dgm:prSet loTypeId="urn:microsoft.com/office/officeart/2018/2/layout/IconVerticalSolidList" loCatId="icon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687B74-4B95-4BB3-B3A4-EC546C0F5AC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Contexte</a:t>
          </a:r>
          <a:endParaRPr lang="en-US" dirty="0"/>
        </a:p>
      </dgm:t>
    </dgm:pt>
    <dgm:pt modelId="{6C2059AF-91A3-45F8-8FCE-4023C4309392}" type="parTrans" cxnId="{AA78EB5C-0938-48DB-A91F-D9F13F8C7D9B}">
      <dgm:prSet/>
      <dgm:spPr/>
      <dgm:t>
        <a:bodyPr/>
        <a:lstStyle/>
        <a:p>
          <a:endParaRPr lang="en-US"/>
        </a:p>
      </dgm:t>
    </dgm:pt>
    <dgm:pt modelId="{B51A88B9-79B3-410E-9215-690CC1EC61AC}" type="sibTrans" cxnId="{AA78EB5C-0938-48DB-A91F-D9F13F8C7D9B}">
      <dgm:prSet/>
      <dgm:spPr/>
      <dgm:t>
        <a:bodyPr/>
        <a:lstStyle/>
        <a:p>
          <a:endParaRPr lang="en-US"/>
        </a:p>
      </dgm:t>
    </dgm:pt>
    <dgm:pt modelId="{26C79977-5630-4709-BED7-0A23BEFC1C6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Tableau de bord de pilotage du projet</a:t>
          </a:r>
          <a:endParaRPr lang="en-US" dirty="0"/>
        </a:p>
      </dgm:t>
    </dgm:pt>
    <dgm:pt modelId="{52046328-2FB8-446C-B61C-83F31481ABB3}" type="parTrans" cxnId="{A22CEAA0-95D8-41D5-BD80-CB5A055965D0}">
      <dgm:prSet/>
      <dgm:spPr/>
      <dgm:t>
        <a:bodyPr/>
        <a:lstStyle/>
        <a:p>
          <a:endParaRPr lang="en-US"/>
        </a:p>
      </dgm:t>
    </dgm:pt>
    <dgm:pt modelId="{B8EA8023-07C0-4A0F-ADF1-3F917BA91D3B}" type="sibTrans" cxnId="{A22CEAA0-95D8-41D5-BD80-CB5A055965D0}">
      <dgm:prSet/>
      <dgm:spPr/>
      <dgm:t>
        <a:bodyPr/>
        <a:lstStyle/>
        <a:p>
          <a:endParaRPr lang="en-US"/>
        </a:p>
      </dgm:t>
    </dgm:pt>
    <dgm:pt modelId="{BE6C0209-485C-4586-BAB4-0D0EDB166F5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Analyse des risques et plan d’action associé</a:t>
          </a:r>
          <a:endParaRPr lang="en-US" dirty="0"/>
        </a:p>
      </dgm:t>
    </dgm:pt>
    <dgm:pt modelId="{9B170557-ABA6-41EC-AB19-BE8216D0C9CA}" type="parTrans" cxnId="{48D75A41-939E-4197-887E-6AA0E6AD6545}">
      <dgm:prSet/>
      <dgm:spPr/>
      <dgm:t>
        <a:bodyPr/>
        <a:lstStyle/>
        <a:p>
          <a:endParaRPr lang="en-US"/>
        </a:p>
      </dgm:t>
    </dgm:pt>
    <dgm:pt modelId="{93D50A9F-3FE7-455E-97EE-AE232BC4F407}" type="sibTrans" cxnId="{48D75A41-939E-4197-887E-6AA0E6AD6545}">
      <dgm:prSet/>
      <dgm:spPr/>
      <dgm:t>
        <a:bodyPr/>
        <a:lstStyle/>
        <a:p>
          <a:endParaRPr lang="en-US"/>
        </a:p>
      </dgm:t>
    </dgm:pt>
    <dgm:pt modelId="{2ABFDE1C-446F-4DC2-AAA4-074A7C7919C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Démo</a:t>
          </a:r>
          <a:endParaRPr lang="en-US" dirty="0"/>
        </a:p>
      </dgm:t>
    </dgm:pt>
    <dgm:pt modelId="{3F5E19F8-2DB0-42E5-BB39-5BFEC77CC9FC}" type="parTrans" cxnId="{1984DCF4-ECEC-468D-8D21-685B79610FA6}">
      <dgm:prSet/>
      <dgm:spPr/>
      <dgm:t>
        <a:bodyPr/>
        <a:lstStyle/>
        <a:p>
          <a:endParaRPr lang="en-US"/>
        </a:p>
      </dgm:t>
    </dgm:pt>
    <dgm:pt modelId="{BC45B4C3-1372-4CAF-BAC3-8D13D6172EEB}" type="sibTrans" cxnId="{1984DCF4-ECEC-468D-8D21-685B79610FA6}">
      <dgm:prSet/>
      <dgm:spPr/>
      <dgm:t>
        <a:bodyPr/>
        <a:lstStyle/>
        <a:p>
          <a:endParaRPr lang="en-US"/>
        </a:p>
      </dgm:t>
    </dgm:pt>
    <dgm:pt modelId="{0BD42C45-05A5-4BEB-82B5-09917FD98F5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Prototype</a:t>
          </a:r>
        </a:p>
      </dgm:t>
    </dgm:pt>
    <dgm:pt modelId="{D599634B-8D81-432C-B10E-5037E5C38584}" type="parTrans" cxnId="{7D0FEC73-4E72-47DC-87D0-865D7CBC59C7}">
      <dgm:prSet/>
      <dgm:spPr/>
      <dgm:t>
        <a:bodyPr/>
        <a:lstStyle/>
        <a:p>
          <a:endParaRPr lang="fr-FR"/>
        </a:p>
      </dgm:t>
    </dgm:pt>
    <dgm:pt modelId="{1001BC6E-F3CA-4B23-90CF-856216FE4905}" type="sibTrans" cxnId="{7D0FEC73-4E72-47DC-87D0-865D7CBC59C7}">
      <dgm:prSet/>
      <dgm:spPr/>
      <dgm:t>
        <a:bodyPr/>
        <a:lstStyle/>
        <a:p>
          <a:endParaRPr lang="fr-FR"/>
        </a:p>
      </dgm:t>
    </dgm:pt>
    <dgm:pt modelId="{6ED5F00C-6CE6-4517-91ED-93032DC673B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Mesure de la consommation</a:t>
          </a:r>
        </a:p>
      </dgm:t>
    </dgm:pt>
    <dgm:pt modelId="{5B5BC41B-14E9-4599-BE3D-095CF0F160E7}" type="parTrans" cxnId="{2C9EB72B-624B-4154-A3A0-E0B1D2FCD778}">
      <dgm:prSet/>
      <dgm:spPr/>
      <dgm:t>
        <a:bodyPr/>
        <a:lstStyle/>
        <a:p>
          <a:endParaRPr lang="fr-FR"/>
        </a:p>
      </dgm:t>
    </dgm:pt>
    <dgm:pt modelId="{199B0E55-DFC2-40D2-BC34-6B1548B4C430}" type="sibTrans" cxnId="{2C9EB72B-624B-4154-A3A0-E0B1D2FCD778}">
      <dgm:prSet/>
      <dgm:spPr/>
      <dgm:t>
        <a:bodyPr/>
        <a:lstStyle/>
        <a:p>
          <a:endParaRPr lang="fr-FR"/>
        </a:p>
      </dgm:t>
    </dgm:pt>
    <dgm:pt modelId="{3B1CD02E-3011-45A0-B921-C5A26E3DD7A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Communication des données </a:t>
          </a:r>
        </a:p>
      </dgm:t>
    </dgm:pt>
    <dgm:pt modelId="{F5D2239C-7AD6-40F4-A5DC-100C9FA3A24D}" type="sibTrans" cxnId="{BCDAFB6E-3D64-4F90-8BA2-41988974DD39}">
      <dgm:prSet/>
      <dgm:spPr/>
      <dgm:t>
        <a:bodyPr/>
        <a:lstStyle/>
        <a:p>
          <a:endParaRPr lang="fr-FR"/>
        </a:p>
      </dgm:t>
    </dgm:pt>
    <dgm:pt modelId="{085909D0-63F4-4B71-8539-6EBCCA27E69F}" type="parTrans" cxnId="{BCDAFB6E-3D64-4F90-8BA2-41988974DD39}">
      <dgm:prSet/>
      <dgm:spPr/>
      <dgm:t>
        <a:bodyPr/>
        <a:lstStyle/>
        <a:p>
          <a:endParaRPr lang="fr-FR"/>
        </a:p>
      </dgm:t>
    </dgm:pt>
    <dgm:pt modelId="{A7DBF1A4-0453-4A19-8A84-2854D19F48FE}" type="pres">
      <dgm:prSet presAssocID="{E6DFC257-DBD5-4F4F-A7E7-360FBF61E2CF}" presName="root" presStyleCnt="0">
        <dgm:presLayoutVars>
          <dgm:dir/>
          <dgm:resizeHandles val="exact"/>
        </dgm:presLayoutVars>
      </dgm:prSet>
      <dgm:spPr/>
    </dgm:pt>
    <dgm:pt modelId="{7E163E41-B9B9-4C90-9EF9-AA0629DF9777}" type="pres">
      <dgm:prSet presAssocID="{23687B74-4B95-4BB3-B3A4-EC546C0F5ACC}" presName="compNode" presStyleCnt="0"/>
      <dgm:spPr/>
    </dgm:pt>
    <dgm:pt modelId="{1C796E18-DE7F-44C3-BE12-AB53C60E0C6A}" type="pres">
      <dgm:prSet presAssocID="{23687B74-4B95-4BB3-B3A4-EC546C0F5ACC}" presName="bgRect" presStyleLbl="bgShp" presStyleIdx="0" presStyleCnt="7"/>
      <dgm:spPr/>
    </dgm:pt>
    <dgm:pt modelId="{7DB29FE6-F803-4CD1-94FB-1851E96065A3}" type="pres">
      <dgm:prSet presAssocID="{23687B74-4B95-4BB3-B3A4-EC546C0F5ACC}" presName="iconRect" presStyleLbl="node1" presStyleIdx="0" presStyleCnt="7"/>
      <dgm:spPr>
        <a:blipFill>
          <a:blip xmlns:r="http://schemas.openxmlformats.org/officeDocument/2006/relationships" r:embed="rId1"/>
          <a:srcRect/>
          <a:stretch>
            <a:fillRect t="-5000" b="-5000"/>
          </a:stretch>
        </a:blipFill>
      </dgm:spPr>
      <dgm:extLst>
        <a:ext uri="{E40237B7-FDA0-4F09-8148-C483321AD2D9}">
          <dgm14:cNvPr xmlns:dgm14="http://schemas.microsoft.com/office/drawing/2010/diagram" id="0" name="" descr="Abeille heureuse en dessin animé"/>
        </a:ext>
      </dgm:extLst>
    </dgm:pt>
    <dgm:pt modelId="{88681D99-1011-46D3-B9E9-FEAB22700C7A}" type="pres">
      <dgm:prSet presAssocID="{23687B74-4B95-4BB3-B3A4-EC546C0F5ACC}" presName="spaceRect" presStyleCnt="0"/>
      <dgm:spPr/>
    </dgm:pt>
    <dgm:pt modelId="{54DB60CE-16E2-412F-8B9B-5CE372CCB342}" type="pres">
      <dgm:prSet presAssocID="{23687B74-4B95-4BB3-B3A4-EC546C0F5ACC}" presName="parTx" presStyleLbl="revTx" presStyleIdx="0" presStyleCnt="7">
        <dgm:presLayoutVars>
          <dgm:chMax val="0"/>
          <dgm:chPref val="0"/>
        </dgm:presLayoutVars>
      </dgm:prSet>
      <dgm:spPr/>
    </dgm:pt>
    <dgm:pt modelId="{26B51451-8D1C-4529-A64F-688670590DB4}" type="pres">
      <dgm:prSet presAssocID="{B51A88B9-79B3-410E-9215-690CC1EC61AC}" presName="sibTrans" presStyleCnt="0"/>
      <dgm:spPr/>
    </dgm:pt>
    <dgm:pt modelId="{FD79CBB8-7711-4830-9D18-54573F8206DB}" type="pres">
      <dgm:prSet presAssocID="{26C79977-5630-4709-BED7-0A23BEFC1C61}" presName="compNode" presStyleCnt="0"/>
      <dgm:spPr/>
    </dgm:pt>
    <dgm:pt modelId="{332FA882-D129-4404-ADE3-4E56A6195474}" type="pres">
      <dgm:prSet presAssocID="{26C79977-5630-4709-BED7-0A23BEFC1C61}" presName="bgRect" presStyleLbl="bgShp" presStyleIdx="1" presStyleCnt="7"/>
      <dgm:spPr/>
    </dgm:pt>
    <dgm:pt modelId="{98B820D0-1FBF-4157-8477-930905B111BA}" type="pres">
      <dgm:prSet presAssocID="{26C79977-5630-4709-BED7-0A23BEFC1C61}" presName="icon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extLst>
        <a:ext uri="{E40237B7-FDA0-4F09-8148-C483321AD2D9}">
          <dgm14:cNvPr xmlns:dgm14="http://schemas.microsoft.com/office/drawing/2010/diagram" id="0" name="" descr="Abeille de dessins animés avec une loupe"/>
        </a:ext>
      </dgm:extLst>
    </dgm:pt>
    <dgm:pt modelId="{9505826F-8EC7-4A03-A692-FAB853D38BED}" type="pres">
      <dgm:prSet presAssocID="{26C79977-5630-4709-BED7-0A23BEFC1C61}" presName="spaceRect" presStyleCnt="0"/>
      <dgm:spPr/>
    </dgm:pt>
    <dgm:pt modelId="{8296F0BC-70DE-45A9-A524-A8BE88210D64}" type="pres">
      <dgm:prSet presAssocID="{26C79977-5630-4709-BED7-0A23BEFC1C61}" presName="parTx" presStyleLbl="revTx" presStyleIdx="1" presStyleCnt="7">
        <dgm:presLayoutVars>
          <dgm:chMax val="0"/>
          <dgm:chPref val="0"/>
        </dgm:presLayoutVars>
      </dgm:prSet>
      <dgm:spPr/>
    </dgm:pt>
    <dgm:pt modelId="{B342C10C-8630-41B8-8850-94216F37B0AA}" type="pres">
      <dgm:prSet presAssocID="{B8EA8023-07C0-4A0F-ADF1-3F917BA91D3B}" presName="sibTrans" presStyleCnt="0"/>
      <dgm:spPr/>
    </dgm:pt>
    <dgm:pt modelId="{7C9127AD-5ABB-4FDC-B6CB-D436231E6328}" type="pres">
      <dgm:prSet presAssocID="{BE6C0209-485C-4586-BAB4-0D0EDB166F5C}" presName="compNode" presStyleCnt="0"/>
      <dgm:spPr/>
    </dgm:pt>
    <dgm:pt modelId="{767DAC49-1D1C-4859-88AA-E1C9D3922678}" type="pres">
      <dgm:prSet presAssocID="{BE6C0209-485C-4586-BAB4-0D0EDB166F5C}" presName="bgRect" presStyleLbl="bgShp" presStyleIdx="2" presStyleCnt="7"/>
      <dgm:spPr/>
    </dgm:pt>
    <dgm:pt modelId="{DFBF919F-93EA-4E82-8DC9-5AF009177EDF}" type="pres">
      <dgm:prSet presAssocID="{BE6C0209-485C-4586-BAB4-0D0EDB166F5C}" presName="iconRect" presStyleLbl="node1" presStyleIdx="2" presStyleCnt="7"/>
      <dgm:spPr>
        <a:blipFill>
          <a:blip xmlns:r="http://schemas.openxmlformats.org/officeDocument/2006/relationships" r:embed="rId1"/>
          <a:srcRect/>
          <a:stretch>
            <a:fillRect t="-5000" b="-5000"/>
          </a:stretch>
        </a:blipFill>
      </dgm:spPr>
      <dgm:extLst>
        <a:ext uri="{E40237B7-FDA0-4F09-8148-C483321AD2D9}">
          <dgm14:cNvPr xmlns:dgm14="http://schemas.microsoft.com/office/drawing/2010/diagram" id="0" name="" descr="Abeille heureuse en dessin animé"/>
        </a:ext>
      </dgm:extLst>
    </dgm:pt>
    <dgm:pt modelId="{D65B4E9B-1FBF-48A9-8502-007A0C0A3AD0}" type="pres">
      <dgm:prSet presAssocID="{BE6C0209-485C-4586-BAB4-0D0EDB166F5C}" presName="spaceRect" presStyleCnt="0"/>
      <dgm:spPr/>
    </dgm:pt>
    <dgm:pt modelId="{AC7884A5-5D20-4402-9F80-4A4E228FC887}" type="pres">
      <dgm:prSet presAssocID="{BE6C0209-485C-4586-BAB4-0D0EDB166F5C}" presName="parTx" presStyleLbl="revTx" presStyleIdx="2" presStyleCnt="7">
        <dgm:presLayoutVars>
          <dgm:chMax val="0"/>
          <dgm:chPref val="0"/>
        </dgm:presLayoutVars>
      </dgm:prSet>
      <dgm:spPr/>
    </dgm:pt>
    <dgm:pt modelId="{7285A77D-5471-4A0B-8B40-ECE3DBEAE9DB}" type="pres">
      <dgm:prSet presAssocID="{93D50A9F-3FE7-455E-97EE-AE232BC4F407}" presName="sibTrans" presStyleCnt="0"/>
      <dgm:spPr/>
    </dgm:pt>
    <dgm:pt modelId="{4BF42624-EA4B-4B45-994C-E10ED77F90F1}" type="pres">
      <dgm:prSet presAssocID="{0BD42C45-05A5-4BEB-82B5-09917FD98F5A}" presName="compNode" presStyleCnt="0"/>
      <dgm:spPr/>
    </dgm:pt>
    <dgm:pt modelId="{127D40BC-79DB-46ED-BEBC-677502322675}" type="pres">
      <dgm:prSet presAssocID="{0BD42C45-05A5-4BEB-82B5-09917FD98F5A}" presName="bgRect" presStyleLbl="bgShp" presStyleIdx="3" presStyleCnt="7"/>
      <dgm:spPr/>
    </dgm:pt>
    <dgm:pt modelId="{3B84AAD9-A8C5-4CDF-A9B2-372C4587B565}" type="pres">
      <dgm:prSet presAssocID="{0BD42C45-05A5-4BEB-82B5-09917FD98F5A}" presName="iconRect" presStyleLbl="node1" presStyleIdx="3" presStyleCnt="7"/>
      <dgm:spPr>
        <a:blipFill>
          <a:blip xmlns:r="http://schemas.openxmlformats.org/officeDocument/2006/relationships" r:embed="rId3"/>
          <a:srcRect/>
          <a:stretch>
            <a:fillRect t="-16000" b="-16000"/>
          </a:stretch>
        </a:blipFill>
      </dgm:spPr>
      <dgm:extLst>
        <a:ext uri="{E40237B7-FDA0-4F09-8148-C483321AD2D9}">
          <dgm14:cNvPr xmlns:dgm14="http://schemas.microsoft.com/office/drawing/2010/diagram" id="0" name="" descr="Lecture de l’abeille de dessin animé"/>
        </a:ext>
      </dgm:extLst>
    </dgm:pt>
    <dgm:pt modelId="{535CBA0F-59FF-4D7F-B35E-B1C94AE833DC}" type="pres">
      <dgm:prSet presAssocID="{0BD42C45-05A5-4BEB-82B5-09917FD98F5A}" presName="spaceRect" presStyleCnt="0"/>
      <dgm:spPr/>
    </dgm:pt>
    <dgm:pt modelId="{F9E5E1CE-D548-4F0F-9420-023FDC153C6C}" type="pres">
      <dgm:prSet presAssocID="{0BD42C45-05A5-4BEB-82B5-09917FD98F5A}" presName="parTx" presStyleLbl="revTx" presStyleIdx="3" presStyleCnt="7">
        <dgm:presLayoutVars>
          <dgm:chMax val="0"/>
          <dgm:chPref val="0"/>
        </dgm:presLayoutVars>
      </dgm:prSet>
      <dgm:spPr/>
    </dgm:pt>
    <dgm:pt modelId="{0AB6818E-034D-447D-AF1E-9F50E38CF317}" type="pres">
      <dgm:prSet presAssocID="{1001BC6E-F3CA-4B23-90CF-856216FE4905}" presName="sibTrans" presStyleCnt="0"/>
      <dgm:spPr/>
    </dgm:pt>
    <dgm:pt modelId="{F5C55A7F-2161-4A1C-8B41-723A1B60ECC4}" type="pres">
      <dgm:prSet presAssocID="{3B1CD02E-3011-45A0-B921-C5A26E3DD7A8}" presName="compNode" presStyleCnt="0"/>
      <dgm:spPr/>
    </dgm:pt>
    <dgm:pt modelId="{F43660B2-EC3F-432E-88CA-75296765619A}" type="pres">
      <dgm:prSet presAssocID="{3B1CD02E-3011-45A0-B921-C5A26E3DD7A8}" presName="bgRect" presStyleLbl="bgShp" presStyleIdx="4" presStyleCnt="7"/>
      <dgm:spPr/>
    </dgm:pt>
    <dgm:pt modelId="{6278D555-2D7F-4672-AFEF-36903BBF2404}" type="pres">
      <dgm:prSet presAssocID="{3B1CD02E-3011-45A0-B921-C5A26E3DD7A8}" presName="iconRect" presStyleLbl="node1" presStyleIdx="4" presStyleCnt="7"/>
      <dgm:spPr>
        <a:blipFill>
          <a:blip xmlns:r="http://schemas.openxmlformats.org/officeDocument/2006/relationships" r:embed="rId4"/>
          <a:srcRect/>
          <a:stretch>
            <a:fillRect l="-15000" r="-15000"/>
          </a:stretch>
        </a:blipFill>
      </dgm:spPr>
      <dgm:extLst>
        <a:ext uri="{E40237B7-FDA0-4F09-8148-C483321AD2D9}">
          <dgm14:cNvPr xmlns:dgm14="http://schemas.microsoft.com/office/drawing/2010/diagram" id="0" name="" descr="Abeille dessinée avec un panneau"/>
        </a:ext>
      </dgm:extLst>
    </dgm:pt>
    <dgm:pt modelId="{80E3F62D-3C4E-43DC-936F-5DA647AFAA94}" type="pres">
      <dgm:prSet presAssocID="{3B1CD02E-3011-45A0-B921-C5A26E3DD7A8}" presName="spaceRect" presStyleCnt="0"/>
      <dgm:spPr/>
    </dgm:pt>
    <dgm:pt modelId="{C89D9481-D51E-4203-8987-73758027CDD4}" type="pres">
      <dgm:prSet presAssocID="{3B1CD02E-3011-45A0-B921-C5A26E3DD7A8}" presName="parTx" presStyleLbl="revTx" presStyleIdx="4" presStyleCnt="7">
        <dgm:presLayoutVars>
          <dgm:chMax val="0"/>
          <dgm:chPref val="0"/>
        </dgm:presLayoutVars>
      </dgm:prSet>
      <dgm:spPr/>
    </dgm:pt>
    <dgm:pt modelId="{1A094823-5A58-4AD7-A83C-0569ED295068}" type="pres">
      <dgm:prSet presAssocID="{F5D2239C-7AD6-40F4-A5DC-100C9FA3A24D}" presName="sibTrans" presStyleCnt="0"/>
      <dgm:spPr/>
    </dgm:pt>
    <dgm:pt modelId="{95AC0F7E-4985-4D6F-A21B-9595E45FA542}" type="pres">
      <dgm:prSet presAssocID="{6ED5F00C-6CE6-4517-91ED-93032DC673BD}" presName="compNode" presStyleCnt="0"/>
      <dgm:spPr/>
    </dgm:pt>
    <dgm:pt modelId="{9F849E0C-0209-498A-8B28-6EFEB2009FBE}" type="pres">
      <dgm:prSet presAssocID="{6ED5F00C-6CE6-4517-91ED-93032DC673BD}" presName="bgRect" presStyleLbl="bgShp" presStyleIdx="5" presStyleCnt="7"/>
      <dgm:spPr/>
    </dgm:pt>
    <dgm:pt modelId="{3E1FE6A3-38AA-4AB5-9EB7-290F3092A2D6}" type="pres">
      <dgm:prSet presAssocID="{6ED5F00C-6CE6-4517-91ED-93032DC673BD}" presName="iconRect" presStyleLbl="node1" presStyleIdx="5" presStyleCnt="7"/>
      <dgm:spPr>
        <a:blipFill>
          <a:blip xmlns:r="http://schemas.openxmlformats.org/officeDocument/2006/relationships" r:embed="rId5"/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Abeille de dessin animé de graduation"/>
        </a:ext>
      </dgm:extLst>
    </dgm:pt>
    <dgm:pt modelId="{5073EFA5-A5A5-467A-856C-E19E836E919C}" type="pres">
      <dgm:prSet presAssocID="{6ED5F00C-6CE6-4517-91ED-93032DC673BD}" presName="spaceRect" presStyleCnt="0"/>
      <dgm:spPr/>
    </dgm:pt>
    <dgm:pt modelId="{9A0E4095-837F-44DB-B29D-08CA77AA9678}" type="pres">
      <dgm:prSet presAssocID="{6ED5F00C-6CE6-4517-91ED-93032DC673BD}" presName="parTx" presStyleLbl="revTx" presStyleIdx="5" presStyleCnt="7">
        <dgm:presLayoutVars>
          <dgm:chMax val="0"/>
          <dgm:chPref val="0"/>
        </dgm:presLayoutVars>
      </dgm:prSet>
      <dgm:spPr/>
    </dgm:pt>
    <dgm:pt modelId="{3B1302DF-F42F-4D90-92E5-2A1FAEFEFC1E}" type="pres">
      <dgm:prSet presAssocID="{199B0E55-DFC2-40D2-BC34-6B1548B4C430}" presName="sibTrans" presStyleCnt="0"/>
      <dgm:spPr/>
    </dgm:pt>
    <dgm:pt modelId="{C10F76F6-55A6-4524-AA6F-388EBC89405D}" type="pres">
      <dgm:prSet presAssocID="{2ABFDE1C-446F-4DC2-AAA4-074A7C7919CD}" presName="compNode" presStyleCnt="0"/>
      <dgm:spPr/>
    </dgm:pt>
    <dgm:pt modelId="{1B8F5105-6E98-4323-BFB4-C40866C2BC14}" type="pres">
      <dgm:prSet presAssocID="{2ABFDE1C-446F-4DC2-AAA4-074A7C7919CD}" presName="bgRect" presStyleLbl="bgShp" presStyleIdx="6" presStyleCnt="7"/>
      <dgm:spPr/>
    </dgm:pt>
    <dgm:pt modelId="{A43FE4C7-D78C-47D4-B3CF-FABEC3FE78F2}" type="pres">
      <dgm:prSet presAssocID="{2ABFDE1C-446F-4DC2-AAA4-074A7C7919CD}" presName="iconRect" presStyleLbl="node1" presStyleIdx="6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ouer"/>
        </a:ext>
      </dgm:extLst>
    </dgm:pt>
    <dgm:pt modelId="{5A738A49-1801-49F6-BB75-39B6D9E8C49B}" type="pres">
      <dgm:prSet presAssocID="{2ABFDE1C-446F-4DC2-AAA4-074A7C7919CD}" presName="spaceRect" presStyleCnt="0"/>
      <dgm:spPr/>
    </dgm:pt>
    <dgm:pt modelId="{0EF73A53-18B1-47F8-ACA6-33AA19910BCE}" type="pres">
      <dgm:prSet presAssocID="{2ABFDE1C-446F-4DC2-AAA4-074A7C7919CD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B0D5CF0F-4650-4800-AC9B-7DD3B9FE5987}" type="presOf" srcId="{0BD42C45-05A5-4BEB-82B5-09917FD98F5A}" destId="{F9E5E1CE-D548-4F0F-9420-023FDC153C6C}" srcOrd="0" destOrd="0" presId="urn:microsoft.com/office/officeart/2018/2/layout/IconVerticalSolidList"/>
    <dgm:cxn modelId="{D2023016-13BF-4BF2-8C9A-72AA0738C7FB}" type="presOf" srcId="{3B1CD02E-3011-45A0-B921-C5A26E3DD7A8}" destId="{C89D9481-D51E-4203-8987-73758027CDD4}" srcOrd="0" destOrd="0" presId="urn:microsoft.com/office/officeart/2018/2/layout/IconVerticalSolidList"/>
    <dgm:cxn modelId="{947AD418-292B-47AF-84FE-C12FAA40C916}" type="presOf" srcId="{26C79977-5630-4709-BED7-0A23BEFC1C61}" destId="{8296F0BC-70DE-45A9-A524-A8BE88210D64}" srcOrd="0" destOrd="0" presId="urn:microsoft.com/office/officeart/2018/2/layout/IconVerticalSolidList"/>
    <dgm:cxn modelId="{D242712A-DAAF-4B4C-999E-DBCF86E0BFE3}" type="presOf" srcId="{E6DFC257-DBD5-4F4F-A7E7-360FBF61E2CF}" destId="{A7DBF1A4-0453-4A19-8A84-2854D19F48FE}" srcOrd="0" destOrd="0" presId="urn:microsoft.com/office/officeart/2018/2/layout/IconVerticalSolidList"/>
    <dgm:cxn modelId="{2C9EB72B-624B-4154-A3A0-E0B1D2FCD778}" srcId="{E6DFC257-DBD5-4F4F-A7E7-360FBF61E2CF}" destId="{6ED5F00C-6CE6-4517-91ED-93032DC673BD}" srcOrd="5" destOrd="0" parTransId="{5B5BC41B-14E9-4599-BE3D-095CF0F160E7}" sibTransId="{199B0E55-DFC2-40D2-BC34-6B1548B4C430}"/>
    <dgm:cxn modelId="{AA78EB5C-0938-48DB-A91F-D9F13F8C7D9B}" srcId="{E6DFC257-DBD5-4F4F-A7E7-360FBF61E2CF}" destId="{23687B74-4B95-4BB3-B3A4-EC546C0F5ACC}" srcOrd="0" destOrd="0" parTransId="{6C2059AF-91A3-45F8-8FCE-4023C4309392}" sibTransId="{B51A88B9-79B3-410E-9215-690CC1EC61AC}"/>
    <dgm:cxn modelId="{48D75A41-939E-4197-887E-6AA0E6AD6545}" srcId="{E6DFC257-DBD5-4F4F-A7E7-360FBF61E2CF}" destId="{BE6C0209-485C-4586-BAB4-0D0EDB166F5C}" srcOrd="2" destOrd="0" parTransId="{9B170557-ABA6-41EC-AB19-BE8216D0C9CA}" sibTransId="{93D50A9F-3FE7-455E-97EE-AE232BC4F407}"/>
    <dgm:cxn modelId="{BCDAFB6E-3D64-4F90-8BA2-41988974DD39}" srcId="{E6DFC257-DBD5-4F4F-A7E7-360FBF61E2CF}" destId="{3B1CD02E-3011-45A0-B921-C5A26E3DD7A8}" srcOrd="4" destOrd="0" parTransId="{085909D0-63F4-4B71-8539-6EBCCA27E69F}" sibTransId="{F5D2239C-7AD6-40F4-A5DC-100C9FA3A24D}"/>
    <dgm:cxn modelId="{DF98FE4E-A570-4C3B-9B5E-87ACA28ED181}" type="presOf" srcId="{BE6C0209-485C-4586-BAB4-0D0EDB166F5C}" destId="{AC7884A5-5D20-4402-9F80-4A4E228FC887}" srcOrd="0" destOrd="0" presId="urn:microsoft.com/office/officeart/2018/2/layout/IconVerticalSolidList"/>
    <dgm:cxn modelId="{7D0FEC73-4E72-47DC-87D0-865D7CBC59C7}" srcId="{E6DFC257-DBD5-4F4F-A7E7-360FBF61E2CF}" destId="{0BD42C45-05A5-4BEB-82B5-09917FD98F5A}" srcOrd="3" destOrd="0" parTransId="{D599634B-8D81-432C-B10E-5037E5C38584}" sibTransId="{1001BC6E-F3CA-4B23-90CF-856216FE4905}"/>
    <dgm:cxn modelId="{D1E4F38D-2123-455D-872B-80656E8EC85D}" type="presOf" srcId="{2ABFDE1C-446F-4DC2-AAA4-074A7C7919CD}" destId="{0EF73A53-18B1-47F8-ACA6-33AA19910BCE}" srcOrd="0" destOrd="0" presId="urn:microsoft.com/office/officeart/2018/2/layout/IconVerticalSolidList"/>
    <dgm:cxn modelId="{A22CEAA0-95D8-41D5-BD80-CB5A055965D0}" srcId="{E6DFC257-DBD5-4F4F-A7E7-360FBF61E2CF}" destId="{26C79977-5630-4709-BED7-0A23BEFC1C61}" srcOrd="1" destOrd="0" parTransId="{52046328-2FB8-446C-B61C-83F31481ABB3}" sibTransId="{B8EA8023-07C0-4A0F-ADF1-3F917BA91D3B}"/>
    <dgm:cxn modelId="{4EF25FB6-210A-4ED5-820E-29D3EFBBF2E1}" type="presOf" srcId="{6ED5F00C-6CE6-4517-91ED-93032DC673BD}" destId="{9A0E4095-837F-44DB-B29D-08CA77AA9678}" srcOrd="0" destOrd="0" presId="urn:microsoft.com/office/officeart/2018/2/layout/IconVerticalSolidList"/>
    <dgm:cxn modelId="{2E241FF1-020B-4995-A640-25B1B02B9F2D}" type="presOf" srcId="{23687B74-4B95-4BB3-B3A4-EC546C0F5ACC}" destId="{54DB60CE-16E2-412F-8B9B-5CE372CCB342}" srcOrd="0" destOrd="0" presId="urn:microsoft.com/office/officeart/2018/2/layout/IconVerticalSolidList"/>
    <dgm:cxn modelId="{1984DCF4-ECEC-468D-8D21-685B79610FA6}" srcId="{E6DFC257-DBD5-4F4F-A7E7-360FBF61E2CF}" destId="{2ABFDE1C-446F-4DC2-AAA4-074A7C7919CD}" srcOrd="6" destOrd="0" parTransId="{3F5E19F8-2DB0-42E5-BB39-5BFEC77CC9FC}" sibTransId="{BC45B4C3-1372-4CAF-BAC3-8D13D6172EEB}"/>
    <dgm:cxn modelId="{8153E11A-4F18-4998-8D9C-D195B26738DD}" type="presParOf" srcId="{A7DBF1A4-0453-4A19-8A84-2854D19F48FE}" destId="{7E163E41-B9B9-4C90-9EF9-AA0629DF9777}" srcOrd="0" destOrd="0" presId="urn:microsoft.com/office/officeart/2018/2/layout/IconVerticalSolidList"/>
    <dgm:cxn modelId="{D405C241-EDF1-4676-9448-E7C362D9A0E0}" type="presParOf" srcId="{7E163E41-B9B9-4C90-9EF9-AA0629DF9777}" destId="{1C796E18-DE7F-44C3-BE12-AB53C60E0C6A}" srcOrd="0" destOrd="0" presId="urn:microsoft.com/office/officeart/2018/2/layout/IconVerticalSolidList"/>
    <dgm:cxn modelId="{B1D86B3A-85C2-4BAF-9D7E-9BB8220C350C}" type="presParOf" srcId="{7E163E41-B9B9-4C90-9EF9-AA0629DF9777}" destId="{7DB29FE6-F803-4CD1-94FB-1851E96065A3}" srcOrd="1" destOrd="0" presId="urn:microsoft.com/office/officeart/2018/2/layout/IconVerticalSolidList"/>
    <dgm:cxn modelId="{8636A000-1A26-4E3E-9CFB-3C854CE62306}" type="presParOf" srcId="{7E163E41-B9B9-4C90-9EF9-AA0629DF9777}" destId="{88681D99-1011-46D3-B9E9-FEAB22700C7A}" srcOrd="2" destOrd="0" presId="urn:microsoft.com/office/officeart/2018/2/layout/IconVerticalSolidList"/>
    <dgm:cxn modelId="{70C23322-8175-49C4-B11B-D6CF7D4FD555}" type="presParOf" srcId="{7E163E41-B9B9-4C90-9EF9-AA0629DF9777}" destId="{54DB60CE-16E2-412F-8B9B-5CE372CCB342}" srcOrd="3" destOrd="0" presId="urn:microsoft.com/office/officeart/2018/2/layout/IconVerticalSolidList"/>
    <dgm:cxn modelId="{CF4EED22-AA71-48A4-9565-9980CCED5CBF}" type="presParOf" srcId="{A7DBF1A4-0453-4A19-8A84-2854D19F48FE}" destId="{26B51451-8D1C-4529-A64F-688670590DB4}" srcOrd="1" destOrd="0" presId="urn:microsoft.com/office/officeart/2018/2/layout/IconVerticalSolidList"/>
    <dgm:cxn modelId="{6F8ED8E7-7CF2-4C94-956F-61C5B7FA3850}" type="presParOf" srcId="{A7DBF1A4-0453-4A19-8A84-2854D19F48FE}" destId="{FD79CBB8-7711-4830-9D18-54573F8206DB}" srcOrd="2" destOrd="0" presId="urn:microsoft.com/office/officeart/2018/2/layout/IconVerticalSolidList"/>
    <dgm:cxn modelId="{E11989A6-AA78-45F9-8F03-3E17244B8BDF}" type="presParOf" srcId="{FD79CBB8-7711-4830-9D18-54573F8206DB}" destId="{332FA882-D129-4404-ADE3-4E56A6195474}" srcOrd="0" destOrd="0" presId="urn:microsoft.com/office/officeart/2018/2/layout/IconVerticalSolidList"/>
    <dgm:cxn modelId="{238DC22C-87E2-40A6-91D4-F9BBD3154541}" type="presParOf" srcId="{FD79CBB8-7711-4830-9D18-54573F8206DB}" destId="{98B820D0-1FBF-4157-8477-930905B111BA}" srcOrd="1" destOrd="0" presId="urn:microsoft.com/office/officeart/2018/2/layout/IconVerticalSolidList"/>
    <dgm:cxn modelId="{D31EDF6E-A851-429E-9DC2-268AAF4258B8}" type="presParOf" srcId="{FD79CBB8-7711-4830-9D18-54573F8206DB}" destId="{9505826F-8EC7-4A03-A692-FAB853D38BED}" srcOrd="2" destOrd="0" presId="urn:microsoft.com/office/officeart/2018/2/layout/IconVerticalSolidList"/>
    <dgm:cxn modelId="{15503FCF-E1F3-4466-A650-E4638A7DD6EB}" type="presParOf" srcId="{FD79CBB8-7711-4830-9D18-54573F8206DB}" destId="{8296F0BC-70DE-45A9-A524-A8BE88210D64}" srcOrd="3" destOrd="0" presId="urn:microsoft.com/office/officeart/2018/2/layout/IconVerticalSolidList"/>
    <dgm:cxn modelId="{C6197B5F-66A0-4A11-B9AD-FDA255EA56A0}" type="presParOf" srcId="{A7DBF1A4-0453-4A19-8A84-2854D19F48FE}" destId="{B342C10C-8630-41B8-8850-94216F37B0AA}" srcOrd="3" destOrd="0" presId="urn:microsoft.com/office/officeart/2018/2/layout/IconVerticalSolidList"/>
    <dgm:cxn modelId="{772BCEA0-A8A6-4F23-9DD7-726E7C60EBFB}" type="presParOf" srcId="{A7DBF1A4-0453-4A19-8A84-2854D19F48FE}" destId="{7C9127AD-5ABB-4FDC-B6CB-D436231E6328}" srcOrd="4" destOrd="0" presId="urn:microsoft.com/office/officeart/2018/2/layout/IconVerticalSolidList"/>
    <dgm:cxn modelId="{9C61021A-C70F-494E-920B-C0249D38D3A4}" type="presParOf" srcId="{7C9127AD-5ABB-4FDC-B6CB-D436231E6328}" destId="{767DAC49-1D1C-4859-88AA-E1C9D3922678}" srcOrd="0" destOrd="0" presId="urn:microsoft.com/office/officeart/2018/2/layout/IconVerticalSolidList"/>
    <dgm:cxn modelId="{C46B8B48-4C67-4A91-A1A1-7652FF7F6A3F}" type="presParOf" srcId="{7C9127AD-5ABB-4FDC-B6CB-D436231E6328}" destId="{DFBF919F-93EA-4E82-8DC9-5AF009177EDF}" srcOrd="1" destOrd="0" presId="urn:microsoft.com/office/officeart/2018/2/layout/IconVerticalSolidList"/>
    <dgm:cxn modelId="{591C4D02-3CB9-4591-AC7F-7DC32D4348AD}" type="presParOf" srcId="{7C9127AD-5ABB-4FDC-B6CB-D436231E6328}" destId="{D65B4E9B-1FBF-48A9-8502-007A0C0A3AD0}" srcOrd="2" destOrd="0" presId="urn:microsoft.com/office/officeart/2018/2/layout/IconVerticalSolidList"/>
    <dgm:cxn modelId="{1B95688D-F79C-4C9D-91F9-871F63D591E6}" type="presParOf" srcId="{7C9127AD-5ABB-4FDC-B6CB-D436231E6328}" destId="{AC7884A5-5D20-4402-9F80-4A4E228FC887}" srcOrd="3" destOrd="0" presId="urn:microsoft.com/office/officeart/2018/2/layout/IconVerticalSolidList"/>
    <dgm:cxn modelId="{9A616544-4590-4C6D-A5C1-F7B621E8FEC9}" type="presParOf" srcId="{A7DBF1A4-0453-4A19-8A84-2854D19F48FE}" destId="{7285A77D-5471-4A0B-8B40-ECE3DBEAE9DB}" srcOrd="5" destOrd="0" presId="urn:microsoft.com/office/officeart/2018/2/layout/IconVerticalSolidList"/>
    <dgm:cxn modelId="{3B0DF9A5-BBB9-4C80-9ECB-83BB4604C8C0}" type="presParOf" srcId="{A7DBF1A4-0453-4A19-8A84-2854D19F48FE}" destId="{4BF42624-EA4B-4B45-994C-E10ED77F90F1}" srcOrd="6" destOrd="0" presId="urn:microsoft.com/office/officeart/2018/2/layout/IconVerticalSolidList"/>
    <dgm:cxn modelId="{9AAF2F2E-8D84-46DE-90B1-EC9FAA1F7D43}" type="presParOf" srcId="{4BF42624-EA4B-4B45-994C-E10ED77F90F1}" destId="{127D40BC-79DB-46ED-BEBC-677502322675}" srcOrd="0" destOrd="0" presId="urn:microsoft.com/office/officeart/2018/2/layout/IconVerticalSolidList"/>
    <dgm:cxn modelId="{1588CD07-5AB5-42A6-8335-31FCD50B5722}" type="presParOf" srcId="{4BF42624-EA4B-4B45-994C-E10ED77F90F1}" destId="{3B84AAD9-A8C5-4CDF-A9B2-372C4587B565}" srcOrd="1" destOrd="0" presId="urn:microsoft.com/office/officeart/2018/2/layout/IconVerticalSolidList"/>
    <dgm:cxn modelId="{FD799818-6580-43F0-8396-3A31946266A5}" type="presParOf" srcId="{4BF42624-EA4B-4B45-994C-E10ED77F90F1}" destId="{535CBA0F-59FF-4D7F-B35E-B1C94AE833DC}" srcOrd="2" destOrd="0" presId="urn:microsoft.com/office/officeart/2018/2/layout/IconVerticalSolidList"/>
    <dgm:cxn modelId="{5995A6E8-C1CC-4180-A1B6-24403B91FD76}" type="presParOf" srcId="{4BF42624-EA4B-4B45-994C-E10ED77F90F1}" destId="{F9E5E1CE-D548-4F0F-9420-023FDC153C6C}" srcOrd="3" destOrd="0" presId="urn:microsoft.com/office/officeart/2018/2/layout/IconVerticalSolidList"/>
    <dgm:cxn modelId="{1F0B7589-7CA1-4837-933B-E85B671A663E}" type="presParOf" srcId="{A7DBF1A4-0453-4A19-8A84-2854D19F48FE}" destId="{0AB6818E-034D-447D-AF1E-9F50E38CF317}" srcOrd="7" destOrd="0" presId="urn:microsoft.com/office/officeart/2018/2/layout/IconVerticalSolidList"/>
    <dgm:cxn modelId="{4DF00413-0EF1-4DC5-901C-0FC94A8BE8A7}" type="presParOf" srcId="{A7DBF1A4-0453-4A19-8A84-2854D19F48FE}" destId="{F5C55A7F-2161-4A1C-8B41-723A1B60ECC4}" srcOrd="8" destOrd="0" presId="urn:microsoft.com/office/officeart/2018/2/layout/IconVerticalSolidList"/>
    <dgm:cxn modelId="{434822E3-064B-4E0B-AC21-1663F51611C0}" type="presParOf" srcId="{F5C55A7F-2161-4A1C-8B41-723A1B60ECC4}" destId="{F43660B2-EC3F-432E-88CA-75296765619A}" srcOrd="0" destOrd="0" presId="urn:microsoft.com/office/officeart/2018/2/layout/IconVerticalSolidList"/>
    <dgm:cxn modelId="{A033EA25-6AD1-4E6E-A7B9-FC98F5E6003D}" type="presParOf" srcId="{F5C55A7F-2161-4A1C-8B41-723A1B60ECC4}" destId="{6278D555-2D7F-4672-AFEF-36903BBF2404}" srcOrd="1" destOrd="0" presId="urn:microsoft.com/office/officeart/2018/2/layout/IconVerticalSolidList"/>
    <dgm:cxn modelId="{538691F7-D6F4-4EA6-B6BB-D2B8DE616210}" type="presParOf" srcId="{F5C55A7F-2161-4A1C-8B41-723A1B60ECC4}" destId="{80E3F62D-3C4E-43DC-936F-5DA647AFAA94}" srcOrd="2" destOrd="0" presId="urn:microsoft.com/office/officeart/2018/2/layout/IconVerticalSolidList"/>
    <dgm:cxn modelId="{67CA3B9B-13E6-4172-9958-EA3512EC9934}" type="presParOf" srcId="{F5C55A7F-2161-4A1C-8B41-723A1B60ECC4}" destId="{C89D9481-D51E-4203-8987-73758027CDD4}" srcOrd="3" destOrd="0" presId="urn:microsoft.com/office/officeart/2018/2/layout/IconVerticalSolidList"/>
    <dgm:cxn modelId="{F47A9FD1-0A04-4EDC-B23F-3E2217AE2269}" type="presParOf" srcId="{A7DBF1A4-0453-4A19-8A84-2854D19F48FE}" destId="{1A094823-5A58-4AD7-A83C-0569ED295068}" srcOrd="9" destOrd="0" presId="urn:microsoft.com/office/officeart/2018/2/layout/IconVerticalSolidList"/>
    <dgm:cxn modelId="{4A72A336-81D6-4155-9688-DA81ECA3E62E}" type="presParOf" srcId="{A7DBF1A4-0453-4A19-8A84-2854D19F48FE}" destId="{95AC0F7E-4985-4D6F-A21B-9595E45FA542}" srcOrd="10" destOrd="0" presId="urn:microsoft.com/office/officeart/2018/2/layout/IconVerticalSolidList"/>
    <dgm:cxn modelId="{4E22149D-8A9A-48BF-AFBC-38686F0FEE0F}" type="presParOf" srcId="{95AC0F7E-4985-4D6F-A21B-9595E45FA542}" destId="{9F849E0C-0209-498A-8B28-6EFEB2009FBE}" srcOrd="0" destOrd="0" presId="urn:microsoft.com/office/officeart/2018/2/layout/IconVerticalSolidList"/>
    <dgm:cxn modelId="{5CD6008C-DF49-4352-9056-30C06CDE33D7}" type="presParOf" srcId="{95AC0F7E-4985-4D6F-A21B-9595E45FA542}" destId="{3E1FE6A3-38AA-4AB5-9EB7-290F3092A2D6}" srcOrd="1" destOrd="0" presId="urn:microsoft.com/office/officeart/2018/2/layout/IconVerticalSolidList"/>
    <dgm:cxn modelId="{54E39E94-7C9D-460B-BC8A-69DE85FEF436}" type="presParOf" srcId="{95AC0F7E-4985-4D6F-A21B-9595E45FA542}" destId="{5073EFA5-A5A5-467A-856C-E19E836E919C}" srcOrd="2" destOrd="0" presId="urn:microsoft.com/office/officeart/2018/2/layout/IconVerticalSolidList"/>
    <dgm:cxn modelId="{1B0E1BEF-3DC3-4B83-A401-23ACDCC42833}" type="presParOf" srcId="{95AC0F7E-4985-4D6F-A21B-9595E45FA542}" destId="{9A0E4095-837F-44DB-B29D-08CA77AA9678}" srcOrd="3" destOrd="0" presId="urn:microsoft.com/office/officeart/2018/2/layout/IconVerticalSolidList"/>
    <dgm:cxn modelId="{715BABE2-552D-4A05-BFAB-67E1FAB84427}" type="presParOf" srcId="{A7DBF1A4-0453-4A19-8A84-2854D19F48FE}" destId="{3B1302DF-F42F-4D90-92E5-2A1FAEFEFC1E}" srcOrd="11" destOrd="0" presId="urn:microsoft.com/office/officeart/2018/2/layout/IconVerticalSolidList"/>
    <dgm:cxn modelId="{3D9E3CBC-3418-43FC-BEA4-3D678FC974DF}" type="presParOf" srcId="{A7DBF1A4-0453-4A19-8A84-2854D19F48FE}" destId="{C10F76F6-55A6-4524-AA6F-388EBC89405D}" srcOrd="12" destOrd="0" presId="urn:microsoft.com/office/officeart/2018/2/layout/IconVerticalSolidList"/>
    <dgm:cxn modelId="{906A6544-B9C0-441B-9B27-89D5B34A79BA}" type="presParOf" srcId="{C10F76F6-55A6-4524-AA6F-388EBC89405D}" destId="{1B8F5105-6E98-4323-BFB4-C40866C2BC14}" srcOrd="0" destOrd="0" presId="urn:microsoft.com/office/officeart/2018/2/layout/IconVerticalSolidList"/>
    <dgm:cxn modelId="{C9F7FE84-1416-44EF-9FD4-8F7391700725}" type="presParOf" srcId="{C10F76F6-55A6-4524-AA6F-388EBC89405D}" destId="{A43FE4C7-D78C-47D4-B3CF-FABEC3FE78F2}" srcOrd="1" destOrd="0" presId="urn:microsoft.com/office/officeart/2018/2/layout/IconVerticalSolidList"/>
    <dgm:cxn modelId="{84DEDBB6-5A89-4AF3-980D-0404CFE47759}" type="presParOf" srcId="{C10F76F6-55A6-4524-AA6F-388EBC89405D}" destId="{5A738A49-1801-49F6-BB75-39B6D9E8C49B}" srcOrd="2" destOrd="0" presId="urn:microsoft.com/office/officeart/2018/2/layout/IconVerticalSolidList"/>
    <dgm:cxn modelId="{942EBB5B-6AE8-48D3-A4F5-28427222B812}" type="presParOf" srcId="{C10F76F6-55A6-4524-AA6F-388EBC89405D}" destId="{0EF73A53-18B1-47F8-ACA6-33AA19910BC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DD8D30-5E16-4BDE-B0A4-11ECFEE0F882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39EE62-DD11-45C7-AE7F-5AD87145DB5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Objectif : Monitoring IoT pour ruches</a:t>
          </a:r>
          <a:endParaRPr lang="en-US"/>
        </a:p>
      </dgm:t>
    </dgm:pt>
    <dgm:pt modelId="{D898CEBD-AC4A-47FB-BE7C-C3355456B3CF}" type="parTrans" cxnId="{7768F2EA-CC25-4986-BC3F-E14CEFA771E0}">
      <dgm:prSet/>
      <dgm:spPr/>
      <dgm:t>
        <a:bodyPr/>
        <a:lstStyle/>
        <a:p>
          <a:endParaRPr lang="en-US"/>
        </a:p>
      </dgm:t>
    </dgm:pt>
    <dgm:pt modelId="{C6455EC2-7884-441B-AC45-2E9D19B7F8D1}" type="sibTrans" cxnId="{7768F2EA-CC25-4986-BC3F-E14CEFA771E0}">
      <dgm:prSet/>
      <dgm:spPr/>
      <dgm:t>
        <a:bodyPr/>
        <a:lstStyle/>
        <a:p>
          <a:endParaRPr lang="en-US"/>
        </a:p>
      </dgm:t>
    </dgm:pt>
    <dgm:pt modelId="{C7FCE8BE-E00A-4C3F-B308-AB9BC1AE47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Surveillance en temps réel</a:t>
          </a:r>
          <a:endParaRPr lang="en-US"/>
        </a:p>
      </dgm:t>
    </dgm:pt>
    <dgm:pt modelId="{5687D7E1-DF0B-45FC-8A51-23C19BB54742}" type="parTrans" cxnId="{8596E3F5-7F5D-46B9-BC5C-FAA077428C54}">
      <dgm:prSet/>
      <dgm:spPr/>
      <dgm:t>
        <a:bodyPr/>
        <a:lstStyle/>
        <a:p>
          <a:endParaRPr lang="en-US"/>
        </a:p>
      </dgm:t>
    </dgm:pt>
    <dgm:pt modelId="{B86003A5-9FC8-40A2-9BFA-C5CC9E62517E}" type="sibTrans" cxnId="{8596E3F5-7F5D-46B9-BC5C-FAA077428C54}">
      <dgm:prSet/>
      <dgm:spPr/>
      <dgm:t>
        <a:bodyPr/>
        <a:lstStyle/>
        <a:p>
          <a:endParaRPr lang="en-US"/>
        </a:p>
      </dgm:t>
    </dgm:pt>
    <dgm:pt modelId="{090F6B72-CEF5-4008-AEEF-4537214380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Alertes en cas d’anomalies</a:t>
          </a:r>
          <a:endParaRPr lang="en-US"/>
        </a:p>
      </dgm:t>
    </dgm:pt>
    <dgm:pt modelId="{455E1B4C-5FAD-45FB-B9AD-45891A1DF8C3}" type="parTrans" cxnId="{E9C39F67-1553-4A06-B033-65438991948E}">
      <dgm:prSet/>
      <dgm:spPr/>
      <dgm:t>
        <a:bodyPr/>
        <a:lstStyle/>
        <a:p>
          <a:endParaRPr lang="en-US"/>
        </a:p>
      </dgm:t>
    </dgm:pt>
    <dgm:pt modelId="{A9195F6F-6F27-46CF-B34F-3A9C25F77A06}" type="sibTrans" cxnId="{E9C39F67-1553-4A06-B033-65438991948E}">
      <dgm:prSet/>
      <dgm:spPr/>
      <dgm:t>
        <a:bodyPr/>
        <a:lstStyle/>
        <a:p>
          <a:endParaRPr lang="en-US"/>
        </a:p>
      </dgm:t>
    </dgm:pt>
    <dgm:pt modelId="{24D37D94-4484-4D91-9644-0195E52BB77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Optimisation énergétique</a:t>
          </a:r>
          <a:endParaRPr lang="en-US" dirty="0"/>
        </a:p>
      </dgm:t>
    </dgm:pt>
    <dgm:pt modelId="{64250791-8D99-4CCD-B958-3E584FEC6A04}" type="parTrans" cxnId="{21A7749B-F843-4371-9E25-20B2E4C0FAED}">
      <dgm:prSet/>
      <dgm:spPr/>
      <dgm:t>
        <a:bodyPr/>
        <a:lstStyle/>
        <a:p>
          <a:endParaRPr lang="en-US"/>
        </a:p>
      </dgm:t>
    </dgm:pt>
    <dgm:pt modelId="{529C2F04-E438-4AB4-AD9C-C4E85A1D0AF5}" type="sibTrans" cxnId="{21A7749B-F843-4371-9E25-20B2E4C0FAED}">
      <dgm:prSet/>
      <dgm:spPr/>
      <dgm:t>
        <a:bodyPr/>
        <a:lstStyle/>
        <a:p>
          <a:endParaRPr lang="en-US"/>
        </a:p>
      </dgm:t>
    </dgm:pt>
    <dgm:pt modelId="{3EAB6B4D-D668-4AD1-8031-533038466B4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BEEP + UBIDOTS</a:t>
          </a:r>
        </a:p>
      </dgm:t>
    </dgm:pt>
    <dgm:pt modelId="{3D55354B-7309-4359-B7FE-5EBB1CA7CEC3}" type="parTrans" cxnId="{E38E2813-C957-49A1-A328-ACB7C3B18F86}">
      <dgm:prSet/>
      <dgm:spPr/>
      <dgm:t>
        <a:bodyPr/>
        <a:lstStyle/>
        <a:p>
          <a:endParaRPr lang="en-US"/>
        </a:p>
      </dgm:t>
    </dgm:pt>
    <dgm:pt modelId="{299D81E7-D0E0-4B1A-A803-015244BF82A3}" type="sibTrans" cxnId="{E38E2813-C957-49A1-A328-ACB7C3B18F86}">
      <dgm:prSet/>
      <dgm:spPr/>
      <dgm:t>
        <a:bodyPr/>
        <a:lstStyle/>
        <a:p>
          <a:endParaRPr lang="en-US"/>
        </a:p>
      </dgm:t>
    </dgm:pt>
    <dgm:pt modelId="{21919046-3581-438F-9791-ECC79AAD628B}" type="pres">
      <dgm:prSet presAssocID="{80DD8D30-5E16-4BDE-B0A4-11ECFEE0F882}" presName="root" presStyleCnt="0">
        <dgm:presLayoutVars>
          <dgm:dir/>
          <dgm:resizeHandles val="exact"/>
        </dgm:presLayoutVars>
      </dgm:prSet>
      <dgm:spPr/>
    </dgm:pt>
    <dgm:pt modelId="{89056511-E575-45B7-B833-8DF7690238B4}" type="pres">
      <dgm:prSet presAssocID="{4939EE62-DD11-45C7-AE7F-5AD87145DB5A}" presName="compNode" presStyleCnt="0"/>
      <dgm:spPr/>
    </dgm:pt>
    <dgm:pt modelId="{593F7CB1-B235-455B-AF3B-1D91982A13C2}" type="pres">
      <dgm:prSet presAssocID="{4939EE62-DD11-45C7-AE7F-5AD87145DB5A}" presName="iconBgRect" presStyleLbl="bgShp" presStyleIdx="0" presStyleCnt="5"/>
      <dgm:spPr/>
    </dgm:pt>
    <dgm:pt modelId="{1E14D8E2-402E-4645-B9EC-591E444BAB8C}" type="pres">
      <dgm:prSet presAssocID="{4939EE62-DD11-45C7-AE7F-5AD87145DB5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lle"/>
        </a:ext>
      </dgm:extLst>
    </dgm:pt>
    <dgm:pt modelId="{36734605-5848-4A95-BB41-E5B72CE3B859}" type="pres">
      <dgm:prSet presAssocID="{4939EE62-DD11-45C7-AE7F-5AD87145DB5A}" presName="spaceRect" presStyleCnt="0"/>
      <dgm:spPr/>
    </dgm:pt>
    <dgm:pt modelId="{4053494D-BD0B-4954-A931-4C94974D81DF}" type="pres">
      <dgm:prSet presAssocID="{4939EE62-DD11-45C7-AE7F-5AD87145DB5A}" presName="textRect" presStyleLbl="revTx" presStyleIdx="0" presStyleCnt="5">
        <dgm:presLayoutVars>
          <dgm:chMax val="1"/>
          <dgm:chPref val="1"/>
        </dgm:presLayoutVars>
      </dgm:prSet>
      <dgm:spPr/>
    </dgm:pt>
    <dgm:pt modelId="{285C1D2A-EEC4-4B58-BE5F-E92F27D49691}" type="pres">
      <dgm:prSet presAssocID="{C6455EC2-7884-441B-AC45-2E9D19B7F8D1}" presName="sibTrans" presStyleCnt="0"/>
      <dgm:spPr/>
    </dgm:pt>
    <dgm:pt modelId="{10BFE67C-5881-4ED2-AE05-1C62423F242F}" type="pres">
      <dgm:prSet presAssocID="{C7FCE8BE-E00A-4C3F-B308-AB9BC1AE47FA}" presName="compNode" presStyleCnt="0"/>
      <dgm:spPr/>
    </dgm:pt>
    <dgm:pt modelId="{02121870-033B-4574-AEC8-F8DA6D0E0A26}" type="pres">
      <dgm:prSet presAssocID="{C7FCE8BE-E00A-4C3F-B308-AB9BC1AE47FA}" presName="iconBgRect" presStyleLbl="bgShp" presStyleIdx="1" presStyleCnt="5"/>
      <dgm:spPr/>
    </dgm:pt>
    <dgm:pt modelId="{4966BCA3-0DC5-4998-8022-66239E699FD0}" type="pres">
      <dgm:prSet presAssocID="{C7FCE8BE-E00A-4C3F-B308-AB9BC1AE47F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uage"/>
        </a:ext>
      </dgm:extLst>
    </dgm:pt>
    <dgm:pt modelId="{3544C679-C316-4CBC-BC83-1AB7CAB1A026}" type="pres">
      <dgm:prSet presAssocID="{C7FCE8BE-E00A-4C3F-B308-AB9BC1AE47FA}" presName="spaceRect" presStyleCnt="0"/>
      <dgm:spPr/>
    </dgm:pt>
    <dgm:pt modelId="{7134A5F8-A5A7-4430-8718-AA04644186A8}" type="pres">
      <dgm:prSet presAssocID="{C7FCE8BE-E00A-4C3F-B308-AB9BC1AE47FA}" presName="textRect" presStyleLbl="revTx" presStyleIdx="1" presStyleCnt="5">
        <dgm:presLayoutVars>
          <dgm:chMax val="1"/>
          <dgm:chPref val="1"/>
        </dgm:presLayoutVars>
      </dgm:prSet>
      <dgm:spPr/>
    </dgm:pt>
    <dgm:pt modelId="{3C981C2B-8D0E-474E-9508-BBF38C0CECF3}" type="pres">
      <dgm:prSet presAssocID="{B86003A5-9FC8-40A2-9BFA-C5CC9E62517E}" presName="sibTrans" presStyleCnt="0"/>
      <dgm:spPr/>
    </dgm:pt>
    <dgm:pt modelId="{1A75BAAA-77E1-43F1-A554-9FC867BF4019}" type="pres">
      <dgm:prSet presAssocID="{090F6B72-CEF5-4008-AEEF-453721438077}" presName="compNode" presStyleCnt="0"/>
      <dgm:spPr/>
    </dgm:pt>
    <dgm:pt modelId="{2736317C-8C59-4598-919D-F0682E3E35C4}" type="pres">
      <dgm:prSet presAssocID="{090F6B72-CEF5-4008-AEEF-453721438077}" presName="iconBgRect" presStyleLbl="bgShp" presStyleIdx="2" presStyleCnt="5"/>
      <dgm:spPr/>
    </dgm:pt>
    <dgm:pt modelId="{C0634AEC-7B3B-4FE7-B5D5-D3A11C583759}" type="pres">
      <dgm:prSet presAssocID="{090F6B72-CEF5-4008-AEEF-45372143807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C0A1AE87-DA0D-4D46-841E-D2BC1B4566AC}" type="pres">
      <dgm:prSet presAssocID="{090F6B72-CEF5-4008-AEEF-453721438077}" presName="spaceRect" presStyleCnt="0"/>
      <dgm:spPr/>
    </dgm:pt>
    <dgm:pt modelId="{93E65F44-ACE6-4E7A-8331-2CBD4EAFAC93}" type="pres">
      <dgm:prSet presAssocID="{090F6B72-CEF5-4008-AEEF-453721438077}" presName="textRect" presStyleLbl="revTx" presStyleIdx="2" presStyleCnt="5">
        <dgm:presLayoutVars>
          <dgm:chMax val="1"/>
          <dgm:chPref val="1"/>
        </dgm:presLayoutVars>
      </dgm:prSet>
      <dgm:spPr/>
    </dgm:pt>
    <dgm:pt modelId="{D32B59D3-B00D-4D02-951E-E6CF3D742BA1}" type="pres">
      <dgm:prSet presAssocID="{A9195F6F-6F27-46CF-B34F-3A9C25F77A06}" presName="sibTrans" presStyleCnt="0"/>
      <dgm:spPr/>
    </dgm:pt>
    <dgm:pt modelId="{9C22D1E9-B085-4E11-849C-EECBB45E0B48}" type="pres">
      <dgm:prSet presAssocID="{24D37D94-4484-4D91-9644-0195E52BB771}" presName="compNode" presStyleCnt="0"/>
      <dgm:spPr/>
    </dgm:pt>
    <dgm:pt modelId="{A85509BF-E7BF-4306-8CB3-E58E1797A71F}" type="pres">
      <dgm:prSet presAssocID="{24D37D94-4484-4D91-9644-0195E52BB771}" presName="iconBgRect" presStyleLbl="bgShp" presStyleIdx="3" presStyleCnt="5"/>
      <dgm:spPr/>
    </dgm:pt>
    <dgm:pt modelId="{8214ABAB-CE60-407E-8FF6-CAC8E038429A}" type="pres">
      <dgm:prSet presAssocID="{24D37D94-4484-4D91-9644-0195E52BB77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enages"/>
        </a:ext>
      </dgm:extLst>
    </dgm:pt>
    <dgm:pt modelId="{CB11E8C4-C7EA-4C3D-9EC4-8ACAAA9A719B}" type="pres">
      <dgm:prSet presAssocID="{24D37D94-4484-4D91-9644-0195E52BB771}" presName="spaceRect" presStyleCnt="0"/>
      <dgm:spPr/>
    </dgm:pt>
    <dgm:pt modelId="{1BCE7E0C-8F65-4BE5-9114-A1BBFCC4DFC6}" type="pres">
      <dgm:prSet presAssocID="{24D37D94-4484-4D91-9644-0195E52BB771}" presName="textRect" presStyleLbl="revTx" presStyleIdx="3" presStyleCnt="5">
        <dgm:presLayoutVars>
          <dgm:chMax val="1"/>
          <dgm:chPref val="1"/>
        </dgm:presLayoutVars>
      </dgm:prSet>
      <dgm:spPr/>
    </dgm:pt>
    <dgm:pt modelId="{D0E888B0-C841-4A94-A05B-B120DFF0E7A8}" type="pres">
      <dgm:prSet presAssocID="{529C2F04-E438-4AB4-AD9C-C4E85A1D0AF5}" presName="sibTrans" presStyleCnt="0"/>
      <dgm:spPr/>
    </dgm:pt>
    <dgm:pt modelId="{13F13B24-CBC3-46A1-A611-E52478042FAA}" type="pres">
      <dgm:prSet presAssocID="{3EAB6B4D-D668-4AD1-8031-533038466B4D}" presName="compNode" presStyleCnt="0"/>
      <dgm:spPr/>
    </dgm:pt>
    <dgm:pt modelId="{B56FF282-767D-4BD9-B452-02219E941D95}" type="pres">
      <dgm:prSet presAssocID="{3EAB6B4D-D668-4AD1-8031-533038466B4D}" presName="iconBgRect" presStyleLbl="bgShp" presStyleIdx="4" presStyleCnt="5"/>
      <dgm:spPr/>
    </dgm:pt>
    <dgm:pt modelId="{033D59BB-2A88-40C1-B1FA-365AEF783FE3}" type="pres">
      <dgm:prSet presAssocID="{3EAB6B4D-D668-4AD1-8031-533038466B4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Écran"/>
        </a:ext>
      </dgm:extLst>
    </dgm:pt>
    <dgm:pt modelId="{EEE5CA10-4C99-4D02-9C5B-36C2D8C94630}" type="pres">
      <dgm:prSet presAssocID="{3EAB6B4D-D668-4AD1-8031-533038466B4D}" presName="spaceRect" presStyleCnt="0"/>
      <dgm:spPr/>
    </dgm:pt>
    <dgm:pt modelId="{D0E0AAF7-A7C5-45EC-9FEB-ADD582F03718}" type="pres">
      <dgm:prSet presAssocID="{3EAB6B4D-D668-4AD1-8031-533038466B4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38E2813-C957-49A1-A328-ACB7C3B18F86}" srcId="{80DD8D30-5E16-4BDE-B0A4-11ECFEE0F882}" destId="{3EAB6B4D-D668-4AD1-8031-533038466B4D}" srcOrd="4" destOrd="0" parTransId="{3D55354B-7309-4359-B7FE-5EBB1CA7CEC3}" sibTransId="{299D81E7-D0E0-4B1A-A803-015244BF82A3}"/>
    <dgm:cxn modelId="{F3F1A45F-622C-44AA-BB2C-02ADB081861E}" type="presOf" srcId="{C7FCE8BE-E00A-4C3F-B308-AB9BC1AE47FA}" destId="{7134A5F8-A5A7-4430-8718-AA04644186A8}" srcOrd="0" destOrd="0" presId="urn:microsoft.com/office/officeart/2018/5/layout/IconCircleLabelList"/>
    <dgm:cxn modelId="{87F87165-98A5-43FA-A3F7-E71E54DB9F90}" type="presOf" srcId="{3EAB6B4D-D668-4AD1-8031-533038466B4D}" destId="{D0E0AAF7-A7C5-45EC-9FEB-ADD582F03718}" srcOrd="0" destOrd="0" presId="urn:microsoft.com/office/officeart/2018/5/layout/IconCircleLabelList"/>
    <dgm:cxn modelId="{753A5445-F2BB-4181-BFC4-25D98A7DF6DD}" type="presOf" srcId="{090F6B72-CEF5-4008-AEEF-453721438077}" destId="{93E65F44-ACE6-4E7A-8331-2CBD4EAFAC93}" srcOrd="0" destOrd="0" presId="urn:microsoft.com/office/officeart/2018/5/layout/IconCircleLabelList"/>
    <dgm:cxn modelId="{E9C39F67-1553-4A06-B033-65438991948E}" srcId="{80DD8D30-5E16-4BDE-B0A4-11ECFEE0F882}" destId="{090F6B72-CEF5-4008-AEEF-453721438077}" srcOrd="2" destOrd="0" parTransId="{455E1B4C-5FAD-45FB-B9AD-45891A1DF8C3}" sibTransId="{A9195F6F-6F27-46CF-B34F-3A9C25F77A06}"/>
    <dgm:cxn modelId="{21A7749B-F843-4371-9E25-20B2E4C0FAED}" srcId="{80DD8D30-5E16-4BDE-B0A4-11ECFEE0F882}" destId="{24D37D94-4484-4D91-9644-0195E52BB771}" srcOrd="3" destOrd="0" parTransId="{64250791-8D99-4CCD-B958-3E584FEC6A04}" sibTransId="{529C2F04-E438-4AB4-AD9C-C4E85A1D0AF5}"/>
    <dgm:cxn modelId="{A4C276B1-19A2-4244-B128-B602A337B280}" type="presOf" srcId="{4939EE62-DD11-45C7-AE7F-5AD87145DB5A}" destId="{4053494D-BD0B-4954-A931-4C94974D81DF}" srcOrd="0" destOrd="0" presId="urn:microsoft.com/office/officeart/2018/5/layout/IconCircleLabelList"/>
    <dgm:cxn modelId="{BCDEE8E2-22E9-4007-82E2-D10F1ECC00CD}" type="presOf" srcId="{24D37D94-4484-4D91-9644-0195E52BB771}" destId="{1BCE7E0C-8F65-4BE5-9114-A1BBFCC4DFC6}" srcOrd="0" destOrd="0" presId="urn:microsoft.com/office/officeart/2018/5/layout/IconCircleLabelList"/>
    <dgm:cxn modelId="{7768F2EA-CC25-4986-BC3F-E14CEFA771E0}" srcId="{80DD8D30-5E16-4BDE-B0A4-11ECFEE0F882}" destId="{4939EE62-DD11-45C7-AE7F-5AD87145DB5A}" srcOrd="0" destOrd="0" parTransId="{D898CEBD-AC4A-47FB-BE7C-C3355456B3CF}" sibTransId="{C6455EC2-7884-441B-AC45-2E9D19B7F8D1}"/>
    <dgm:cxn modelId="{F716BBF2-9F7C-4051-AECC-F425B97E833F}" type="presOf" srcId="{80DD8D30-5E16-4BDE-B0A4-11ECFEE0F882}" destId="{21919046-3581-438F-9791-ECC79AAD628B}" srcOrd="0" destOrd="0" presId="urn:microsoft.com/office/officeart/2018/5/layout/IconCircleLabelList"/>
    <dgm:cxn modelId="{8596E3F5-7F5D-46B9-BC5C-FAA077428C54}" srcId="{80DD8D30-5E16-4BDE-B0A4-11ECFEE0F882}" destId="{C7FCE8BE-E00A-4C3F-B308-AB9BC1AE47FA}" srcOrd="1" destOrd="0" parTransId="{5687D7E1-DF0B-45FC-8A51-23C19BB54742}" sibTransId="{B86003A5-9FC8-40A2-9BFA-C5CC9E62517E}"/>
    <dgm:cxn modelId="{3DA60FF0-483D-4647-8F9E-27CC73126431}" type="presParOf" srcId="{21919046-3581-438F-9791-ECC79AAD628B}" destId="{89056511-E575-45B7-B833-8DF7690238B4}" srcOrd="0" destOrd="0" presId="urn:microsoft.com/office/officeart/2018/5/layout/IconCircleLabelList"/>
    <dgm:cxn modelId="{51D01768-D230-416B-AE9F-E6E965CF9338}" type="presParOf" srcId="{89056511-E575-45B7-B833-8DF7690238B4}" destId="{593F7CB1-B235-455B-AF3B-1D91982A13C2}" srcOrd="0" destOrd="0" presId="urn:microsoft.com/office/officeart/2018/5/layout/IconCircleLabelList"/>
    <dgm:cxn modelId="{90AC436D-2367-47B1-8829-CE36B24E2951}" type="presParOf" srcId="{89056511-E575-45B7-B833-8DF7690238B4}" destId="{1E14D8E2-402E-4645-B9EC-591E444BAB8C}" srcOrd="1" destOrd="0" presId="urn:microsoft.com/office/officeart/2018/5/layout/IconCircleLabelList"/>
    <dgm:cxn modelId="{B7F8538A-528F-4CB6-9F6C-BB39A613623A}" type="presParOf" srcId="{89056511-E575-45B7-B833-8DF7690238B4}" destId="{36734605-5848-4A95-BB41-E5B72CE3B859}" srcOrd="2" destOrd="0" presId="urn:microsoft.com/office/officeart/2018/5/layout/IconCircleLabelList"/>
    <dgm:cxn modelId="{574B5EB4-D509-4FD7-A126-AB7468AC7077}" type="presParOf" srcId="{89056511-E575-45B7-B833-8DF7690238B4}" destId="{4053494D-BD0B-4954-A931-4C94974D81DF}" srcOrd="3" destOrd="0" presId="urn:microsoft.com/office/officeart/2018/5/layout/IconCircleLabelList"/>
    <dgm:cxn modelId="{EBCB58A1-37EC-4360-8640-B28F11BF666F}" type="presParOf" srcId="{21919046-3581-438F-9791-ECC79AAD628B}" destId="{285C1D2A-EEC4-4B58-BE5F-E92F27D49691}" srcOrd="1" destOrd="0" presId="urn:microsoft.com/office/officeart/2018/5/layout/IconCircleLabelList"/>
    <dgm:cxn modelId="{557D7723-1829-428D-9D44-A12688A5F74B}" type="presParOf" srcId="{21919046-3581-438F-9791-ECC79AAD628B}" destId="{10BFE67C-5881-4ED2-AE05-1C62423F242F}" srcOrd="2" destOrd="0" presId="urn:microsoft.com/office/officeart/2018/5/layout/IconCircleLabelList"/>
    <dgm:cxn modelId="{B0D88482-0AAA-49D3-B866-6E004C85D1D0}" type="presParOf" srcId="{10BFE67C-5881-4ED2-AE05-1C62423F242F}" destId="{02121870-033B-4574-AEC8-F8DA6D0E0A26}" srcOrd="0" destOrd="0" presId="urn:microsoft.com/office/officeart/2018/5/layout/IconCircleLabelList"/>
    <dgm:cxn modelId="{387CA3C2-887B-4FF4-82BD-8DF5DF5AB994}" type="presParOf" srcId="{10BFE67C-5881-4ED2-AE05-1C62423F242F}" destId="{4966BCA3-0DC5-4998-8022-66239E699FD0}" srcOrd="1" destOrd="0" presId="urn:microsoft.com/office/officeart/2018/5/layout/IconCircleLabelList"/>
    <dgm:cxn modelId="{EEE7DEB4-9196-4468-87A3-773D9D931201}" type="presParOf" srcId="{10BFE67C-5881-4ED2-AE05-1C62423F242F}" destId="{3544C679-C316-4CBC-BC83-1AB7CAB1A026}" srcOrd="2" destOrd="0" presId="urn:microsoft.com/office/officeart/2018/5/layout/IconCircleLabelList"/>
    <dgm:cxn modelId="{E253C7ED-48DF-401B-AEDC-3D3A6879F946}" type="presParOf" srcId="{10BFE67C-5881-4ED2-AE05-1C62423F242F}" destId="{7134A5F8-A5A7-4430-8718-AA04644186A8}" srcOrd="3" destOrd="0" presId="urn:microsoft.com/office/officeart/2018/5/layout/IconCircleLabelList"/>
    <dgm:cxn modelId="{E48602F2-5943-4E75-A100-2224A52597C0}" type="presParOf" srcId="{21919046-3581-438F-9791-ECC79AAD628B}" destId="{3C981C2B-8D0E-474E-9508-BBF38C0CECF3}" srcOrd="3" destOrd="0" presId="urn:microsoft.com/office/officeart/2018/5/layout/IconCircleLabelList"/>
    <dgm:cxn modelId="{7CBC101C-5A29-4E48-BED4-189501522D86}" type="presParOf" srcId="{21919046-3581-438F-9791-ECC79AAD628B}" destId="{1A75BAAA-77E1-43F1-A554-9FC867BF4019}" srcOrd="4" destOrd="0" presId="urn:microsoft.com/office/officeart/2018/5/layout/IconCircleLabelList"/>
    <dgm:cxn modelId="{79D6784D-F047-49AE-B56B-D38F58F735E2}" type="presParOf" srcId="{1A75BAAA-77E1-43F1-A554-9FC867BF4019}" destId="{2736317C-8C59-4598-919D-F0682E3E35C4}" srcOrd="0" destOrd="0" presId="urn:microsoft.com/office/officeart/2018/5/layout/IconCircleLabelList"/>
    <dgm:cxn modelId="{19D89E96-D8C0-4AAC-A020-DCB1E2F5869B}" type="presParOf" srcId="{1A75BAAA-77E1-43F1-A554-9FC867BF4019}" destId="{C0634AEC-7B3B-4FE7-B5D5-D3A11C583759}" srcOrd="1" destOrd="0" presId="urn:microsoft.com/office/officeart/2018/5/layout/IconCircleLabelList"/>
    <dgm:cxn modelId="{5880B9B7-59AD-4BF0-907E-9B0C6FDB4F54}" type="presParOf" srcId="{1A75BAAA-77E1-43F1-A554-9FC867BF4019}" destId="{C0A1AE87-DA0D-4D46-841E-D2BC1B4566AC}" srcOrd="2" destOrd="0" presId="urn:microsoft.com/office/officeart/2018/5/layout/IconCircleLabelList"/>
    <dgm:cxn modelId="{32BB3A48-CA65-49B7-9711-C163BBB6FA4F}" type="presParOf" srcId="{1A75BAAA-77E1-43F1-A554-9FC867BF4019}" destId="{93E65F44-ACE6-4E7A-8331-2CBD4EAFAC93}" srcOrd="3" destOrd="0" presId="urn:microsoft.com/office/officeart/2018/5/layout/IconCircleLabelList"/>
    <dgm:cxn modelId="{0322C793-9515-4D3A-B293-95D0FB2F7817}" type="presParOf" srcId="{21919046-3581-438F-9791-ECC79AAD628B}" destId="{D32B59D3-B00D-4D02-951E-E6CF3D742BA1}" srcOrd="5" destOrd="0" presId="urn:microsoft.com/office/officeart/2018/5/layout/IconCircleLabelList"/>
    <dgm:cxn modelId="{CD8E66E0-86D5-44B3-808F-A25EDE8C2213}" type="presParOf" srcId="{21919046-3581-438F-9791-ECC79AAD628B}" destId="{9C22D1E9-B085-4E11-849C-EECBB45E0B48}" srcOrd="6" destOrd="0" presId="urn:microsoft.com/office/officeart/2018/5/layout/IconCircleLabelList"/>
    <dgm:cxn modelId="{C61835DF-B317-40DC-9E3E-E690EDAA23E3}" type="presParOf" srcId="{9C22D1E9-B085-4E11-849C-EECBB45E0B48}" destId="{A85509BF-E7BF-4306-8CB3-E58E1797A71F}" srcOrd="0" destOrd="0" presId="urn:microsoft.com/office/officeart/2018/5/layout/IconCircleLabelList"/>
    <dgm:cxn modelId="{367517B3-1951-4276-AF9D-3974650B9CF8}" type="presParOf" srcId="{9C22D1E9-B085-4E11-849C-EECBB45E0B48}" destId="{8214ABAB-CE60-407E-8FF6-CAC8E038429A}" srcOrd="1" destOrd="0" presId="urn:microsoft.com/office/officeart/2018/5/layout/IconCircleLabelList"/>
    <dgm:cxn modelId="{94838AF0-A14A-4EF0-B7E4-92A88AC97BF5}" type="presParOf" srcId="{9C22D1E9-B085-4E11-849C-EECBB45E0B48}" destId="{CB11E8C4-C7EA-4C3D-9EC4-8ACAAA9A719B}" srcOrd="2" destOrd="0" presId="urn:microsoft.com/office/officeart/2018/5/layout/IconCircleLabelList"/>
    <dgm:cxn modelId="{C8B38A1F-5CD4-4E83-A794-B9388CAB9C1D}" type="presParOf" srcId="{9C22D1E9-B085-4E11-849C-EECBB45E0B48}" destId="{1BCE7E0C-8F65-4BE5-9114-A1BBFCC4DFC6}" srcOrd="3" destOrd="0" presId="urn:microsoft.com/office/officeart/2018/5/layout/IconCircleLabelList"/>
    <dgm:cxn modelId="{CB89C410-DEBF-4595-973C-436199B70B7B}" type="presParOf" srcId="{21919046-3581-438F-9791-ECC79AAD628B}" destId="{D0E888B0-C841-4A94-A05B-B120DFF0E7A8}" srcOrd="7" destOrd="0" presId="urn:microsoft.com/office/officeart/2018/5/layout/IconCircleLabelList"/>
    <dgm:cxn modelId="{CD58AEE3-D83C-4C8A-BF5D-0790932247B1}" type="presParOf" srcId="{21919046-3581-438F-9791-ECC79AAD628B}" destId="{13F13B24-CBC3-46A1-A611-E52478042FAA}" srcOrd="8" destOrd="0" presId="urn:microsoft.com/office/officeart/2018/5/layout/IconCircleLabelList"/>
    <dgm:cxn modelId="{9A3635BD-18B2-4B7F-A9BE-86A595B652D1}" type="presParOf" srcId="{13F13B24-CBC3-46A1-A611-E52478042FAA}" destId="{B56FF282-767D-4BD9-B452-02219E941D95}" srcOrd="0" destOrd="0" presId="urn:microsoft.com/office/officeart/2018/5/layout/IconCircleLabelList"/>
    <dgm:cxn modelId="{8AD4C39A-2E5B-4C1B-B637-99996C1D2E28}" type="presParOf" srcId="{13F13B24-CBC3-46A1-A611-E52478042FAA}" destId="{033D59BB-2A88-40C1-B1FA-365AEF783FE3}" srcOrd="1" destOrd="0" presId="urn:microsoft.com/office/officeart/2018/5/layout/IconCircleLabelList"/>
    <dgm:cxn modelId="{F0FA537B-54AF-4F8F-9875-5990C91748FB}" type="presParOf" srcId="{13F13B24-CBC3-46A1-A611-E52478042FAA}" destId="{EEE5CA10-4C99-4D02-9C5B-36C2D8C94630}" srcOrd="2" destOrd="0" presId="urn:microsoft.com/office/officeart/2018/5/layout/IconCircleLabelList"/>
    <dgm:cxn modelId="{3DC3F912-8BE3-45B7-B37A-6419D30CAA00}" type="presParOf" srcId="{13F13B24-CBC3-46A1-A611-E52478042FAA}" destId="{D0E0AAF7-A7C5-45EC-9FEB-ADD582F0371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2D402F-B628-4188-87DA-64169326DE6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48D4DBC-B3E8-46BD-BB94-C07ECCE046C2}">
      <dgm:prSet/>
      <dgm:spPr/>
      <dgm:t>
        <a:bodyPr/>
        <a:lstStyle/>
        <a:p>
          <a:r>
            <a:rPr lang="fr-FR" b="1" dirty="0">
              <a:solidFill>
                <a:schemeClr val="tx1"/>
              </a:solidFill>
            </a:rPr>
            <a:t>Organisation</a:t>
          </a:r>
          <a:endParaRPr lang="en-US" b="1" dirty="0">
            <a:solidFill>
              <a:schemeClr val="tx1"/>
            </a:solidFill>
          </a:endParaRPr>
        </a:p>
      </dgm:t>
    </dgm:pt>
    <dgm:pt modelId="{619BE0D1-21D0-497C-A63A-4FBB896F2081}" type="parTrans" cxnId="{497CBE0E-A6F4-41FB-B335-B98FFB95FC5D}">
      <dgm:prSet/>
      <dgm:spPr/>
      <dgm:t>
        <a:bodyPr/>
        <a:lstStyle/>
        <a:p>
          <a:endParaRPr lang="en-US"/>
        </a:p>
      </dgm:t>
    </dgm:pt>
    <dgm:pt modelId="{FF42C186-F5A3-4BCF-969B-F4C2C3B76383}" type="sibTrans" cxnId="{497CBE0E-A6F4-41FB-B335-B98FFB95FC5D}">
      <dgm:prSet/>
      <dgm:spPr/>
      <dgm:t>
        <a:bodyPr/>
        <a:lstStyle/>
        <a:p>
          <a:endParaRPr lang="en-US"/>
        </a:p>
      </dgm:t>
    </dgm:pt>
    <dgm:pt modelId="{F0010083-4378-442F-BF13-D2A348AD98E5}">
      <dgm:prSet/>
      <dgm:spPr/>
      <dgm:t>
        <a:bodyPr/>
        <a:lstStyle/>
        <a:p>
          <a:r>
            <a:rPr lang="fr-FR" b="1" dirty="0">
              <a:solidFill>
                <a:schemeClr val="tx1"/>
              </a:solidFill>
            </a:rPr>
            <a:t>Liste de matériel</a:t>
          </a:r>
          <a:endParaRPr lang="en-US" b="1" dirty="0">
            <a:solidFill>
              <a:schemeClr val="tx1"/>
            </a:solidFill>
          </a:endParaRPr>
        </a:p>
      </dgm:t>
    </dgm:pt>
    <dgm:pt modelId="{2FDF9DB7-D16B-4B0D-9BEB-4468762A2893}" type="parTrans" cxnId="{CC53589A-DD8A-4444-83C1-14B057AFA9F9}">
      <dgm:prSet/>
      <dgm:spPr/>
      <dgm:t>
        <a:bodyPr/>
        <a:lstStyle/>
        <a:p>
          <a:endParaRPr lang="en-US"/>
        </a:p>
      </dgm:t>
    </dgm:pt>
    <dgm:pt modelId="{15DF2383-3C03-45D4-917D-05FBD06CC930}" type="sibTrans" cxnId="{CC53589A-DD8A-4444-83C1-14B057AFA9F9}">
      <dgm:prSet/>
      <dgm:spPr/>
      <dgm:t>
        <a:bodyPr/>
        <a:lstStyle/>
        <a:p>
          <a:endParaRPr lang="en-US"/>
        </a:p>
      </dgm:t>
    </dgm:pt>
    <dgm:pt modelId="{9CE8531C-22E0-47E2-8FE8-0C52F5402AB9}">
      <dgm:prSet/>
      <dgm:spPr/>
      <dgm:t>
        <a:bodyPr/>
        <a:lstStyle/>
        <a:p>
          <a:r>
            <a:rPr lang="fr-FR" b="1" dirty="0">
              <a:solidFill>
                <a:schemeClr val="tx1"/>
              </a:solidFill>
            </a:rPr>
            <a:t>Schéma électrique </a:t>
          </a:r>
          <a:endParaRPr lang="en-US" b="1" dirty="0">
            <a:solidFill>
              <a:schemeClr val="tx1"/>
            </a:solidFill>
          </a:endParaRPr>
        </a:p>
      </dgm:t>
    </dgm:pt>
    <dgm:pt modelId="{9D3D9848-72FF-4532-8B26-2C77796F5A3D}" type="parTrans" cxnId="{285238C8-626C-4A5F-8273-6E4E70203C51}">
      <dgm:prSet/>
      <dgm:spPr/>
      <dgm:t>
        <a:bodyPr/>
        <a:lstStyle/>
        <a:p>
          <a:endParaRPr lang="en-US"/>
        </a:p>
      </dgm:t>
    </dgm:pt>
    <dgm:pt modelId="{39E83106-31FF-487D-83FA-FC3C5EBADC01}" type="sibTrans" cxnId="{285238C8-626C-4A5F-8273-6E4E70203C51}">
      <dgm:prSet/>
      <dgm:spPr/>
      <dgm:t>
        <a:bodyPr/>
        <a:lstStyle/>
        <a:p>
          <a:endParaRPr lang="en-US"/>
        </a:p>
      </dgm:t>
    </dgm:pt>
    <dgm:pt modelId="{11D8B117-8A8D-488A-940E-9B1C55879A9C}" type="pres">
      <dgm:prSet presAssocID="{902D402F-B628-4188-87DA-64169326DE6B}" presName="linear" presStyleCnt="0">
        <dgm:presLayoutVars>
          <dgm:dir/>
          <dgm:animLvl val="lvl"/>
          <dgm:resizeHandles val="exact"/>
        </dgm:presLayoutVars>
      </dgm:prSet>
      <dgm:spPr/>
    </dgm:pt>
    <dgm:pt modelId="{E9E9657B-A1AA-4EA3-9001-D9F0326A23F0}" type="pres">
      <dgm:prSet presAssocID="{B48D4DBC-B3E8-46BD-BB94-C07ECCE046C2}" presName="parentLin" presStyleCnt="0"/>
      <dgm:spPr/>
    </dgm:pt>
    <dgm:pt modelId="{09DFDA65-5F80-4527-A7F4-FF73F3FA1725}" type="pres">
      <dgm:prSet presAssocID="{B48D4DBC-B3E8-46BD-BB94-C07ECCE046C2}" presName="parentLeftMargin" presStyleLbl="node1" presStyleIdx="0" presStyleCnt="3"/>
      <dgm:spPr/>
    </dgm:pt>
    <dgm:pt modelId="{621F9C47-062B-4425-B686-714632583B97}" type="pres">
      <dgm:prSet presAssocID="{B48D4DBC-B3E8-46BD-BB94-C07ECCE046C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CA1AD4-96A8-4C08-A547-BED44847478D}" type="pres">
      <dgm:prSet presAssocID="{B48D4DBC-B3E8-46BD-BB94-C07ECCE046C2}" presName="negativeSpace" presStyleCnt="0"/>
      <dgm:spPr/>
    </dgm:pt>
    <dgm:pt modelId="{E5C42D4B-94C7-4282-B1E1-F92B858609ED}" type="pres">
      <dgm:prSet presAssocID="{B48D4DBC-B3E8-46BD-BB94-C07ECCE046C2}" presName="childText" presStyleLbl="conFgAcc1" presStyleIdx="0" presStyleCnt="3">
        <dgm:presLayoutVars>
          <dgm:bulletEnabled val="1"/>
        </dgm:presLayoutVars>
      </dgm:prSet>
      <dgm:spPr/>
    </dgm:pt>
    <dgm:pt modelId="{B7284378-0C81-4022-AF95-DFF8058D7E41}" type="pres">
      <dgm:prSet presAssocID="{FF42C186-F5A3-4BCF-969B-F4C2C3B76383}" presName="spaceBetweenRectangles" presStyleCnt="0"/>
      <dgm:spPr/>
    </dgm:pt>
    <dgm:pt modelId="{C3F73F27-F894-4ECD-AC5C-8F822BF261FA}" type="pres">
      <dgm:prSet presAssocID="{F0010083-4378-442F-BF13-D2A348AD98E5}" presName="parentLin" presStyleCnt="0"/>
      <dgm:spPr/>
    </dgm:pt>
    <dgm:pt modelId="{CE19DBF4-E14E-4B83-A709-2B30F20F89BC}" type="pres">
      <dgm:prSet presAssocID="{F0010083-4378-442F-BF13-D2A348AD98E5}" presName="parentLeftMargin" presStyleLbl="node1" presStyleIdx="0" presStyleCnt="3"/>
      <dgm:spPr/>
    </dgm:pt>
    <dgm:pt modelId="{83D5AA00-FDF1-4916-AA56-7310AD849F97}" type="pres">
      <dgm:prSet presAssocID="{F0010083-4378-442F-BF13-D2A348AD98E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F76E875-D136-4F7F-ADB0-D744D0A589B3}" type="pres">
      <dgm:prSet presAssocID="{F0010083-4378-442F-BF13-D2A348AD98E5}" presName="negativeSpace" presStyleCnt="0"/>
      <dgm:spPr/>
    </dgm:pt>
    <dgm:pt modelId="{3EF4DFF5-74B6-4C5B-AAC0-A9C7224E9651}" type="pres">
      <dgm:prSet presAssocID="{F0010083-4378-442F-BF13-D2A348AD98E5}" presName="childText" presStyleLbl="conFgAcc1" presStyleIdx="1" presStyleCnt="3">
        <dgm:presLayoutVars>
          <dgm:bulletEnabled val="1"/>
        </dgm:presLayoutVars>
      </dgm:prSet>
      <dgm:spPr/>
    </dgm:pt>
    <dgm:pt modelId="{ECDB63C2-4998-4D16-B897-0F85F00F872F}" type="pres">
      <dgm:prSet presAssocID="{15DF2383-3C03-45D4-917D-05FBD06CC930}" presName="spaceBetweenRectangles" presStyleCnt="0"/>
      <dgm:spPr/>
    </dgm:pt>
    <dgm:pt modelId="{ACC50BDB-72C7-4071-9CE1-FF423BE09D24}" type="pres">
      <dgm:prSet presAssocID="{9CE8531C-22E0-47E2-8FE8-0C52F5402AB9}" presName="parentLin" presStyleCnt="0"/>
      <dgm:spPr/>
    </dgm:pt>
    <dgm:pt modelId="{D67DC85A-67D8-488E-94F5-5CB841AAF94C}" type="pres">
      <dgm:prSet presAssocID="{9CE8531C-22E0-47E2-8FE8-0C52F5402AB9}" presName="parentLeftMargin" presStyleLbl="node1" presStyleIdx="1" presStyleCnt="3"/>
      <dgm:spPr/>
    </dgm:pt>
    <dgm:pt modelId="{9C9DB460-EB2C-494B-8DF1-97C8AFA68F21}" type="pres">
      <dgm:prSet presAssocID="{9CE8531C-22E0-47E2-8FE8-0C52F5402AB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78CEA7C-9C7B-4587-B0DC-B9B09771A085}" type="pres">
      <dgm:prSet presAssocID="{9CE8531C-22E0-47E2-8FE8-0C52F5402AB9}" presName="negativeSpace" presStyleCnt="0"/>
      <dgm:spPr/>
    </dgm:pt>
    <dgm:pt modelId="{3CE0EE85-A583-419B-8D39-96545E3F5E2C}" type="pres">
      <dgm:prSet presAssocID="{9CE8531C-22E0-47E2-8FE8-0C52F5402AB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97CBE0E-A6F4-41FB-B335-B98FFB95FC5D}" srcId="{902D402F-B628-4188-87DA-64169326DE6B}" destId="{B48D4DBC-B3E8-46BD-BB94-C07ECCE046C2}" srcOrd="0" destOrd="0" parTransId="{619BE0D1-21D0-497C-A63A-4FBB896F2081}" sibTransId="{FF42C186-F5A3-4BCF-969B-F4C2C3B76383}"/>
    <dgm:cxn modelId="{FC5E9A10-A85F-4E06-841B-EEFF9EBA388C}" type="presOf" srcId="{B48D4DBC-B3E8-46BD-BB94-C07ECCE046C2}" destId="{621F9C47-062B-4425-B686-714632583B97}" srcOrd="1" destOrd="0" presId="urn:microsoft.com/office/officeart/2005/8/layout/list1"/>
    <dgm:cxn modelId="{D3579C1B-D7CC-471B-AD08-14A3C6AF3A35}" type="presOf" srcId="{902D402F-B628-4188-87DA-64169326DE6B}" destId="{11D8B117-8A8D-488A-940E-9B1C55879A9C}" srcOrd="0" destOrd="0" presId="urn:microsoft.com/office/officeart/2005/8/layout/list1"/>
    <dgm:cxn modelId="{B1A19D45-F7B1-4436-8728-22FC3C351648}" type="presOf" srcId="{9CE8531C-22E0-47E2-8FE8-0C52F5402AB9}" destId="{D67DC85A-67D8-488E-94F5-5CB841AAF94C}" srcOrd="0" destOrd="0" presId="urn:microsoft.com/office/officeart/2005/8/layout/list1"/>
    <dgm:cxn modelId="{1DC7455A-E9E6-4525-B06D-1FB489416D38}" type="presOf" srcId="{F0010083-4378-442F-BF13-D2A348AD98E5}" destId="{CE19DBF4-E14E-4B83-A709-2B30F20F89BC}" srcOrd="0" destOrd="0" presId="urn:microsoft.com/office/officeart/2005/8/layout/list1"/>
    <dgm:cxn modelId="{11107784-0310-47DA-9119-7C5B60C5FB9B}" type="presOf" srcId="{F0010083-4378-442F-BF13-D2A348AD98E5}" destId="{83D5AA00-FDF1-4916-AA56-7310AD849F97}" srcOrd="1" destOrd="0" presId="urn:microsoft.com/office/officeart/2005/8/layout/list1"/>
    <dgm:cxn modelId="{51979394-E299-4AD4-8365-98B52C9D9BDD}" type="presOf" srcId="{B48D4DBC-B3E8-46BD-BB94-C07ECCE046C2}" destId="{09DFDA65-5F80-4527-A7F4-FF73F3FA1725}" srcOrd="0" destOrd="0" presId="urn:microsoft.com/office/officeart/2005/8/layout/list1"/>
    <dgm:cxn modelId="{2C298D96-8A0E-4746-8634-197359A1DB67}" type="presOf" srcId="{9CE8531C-22E0-47E2-8FE8-0C52F5402AB9}" destId="{9C9DB460-EB2C-494B-8DF1-97C8AFA68F21}" srcOrd="1" destOrd="0" presId="urn:microsoft.com/office/officeart/2005/8/layout/list1"/>
    <dgm:cxn modelId="{CC53589A-DD8A-4444-83C1-14B057AFA9F9}" srcId="{902D402F-B628-4188-87DA-64169326DE6B}" destId="{F0010083-4378-442F-BF13-D2A348AD98E5}" srcOrd="1" destOrd="0" parTransId="{2FDF9DB7-D16B-4B0D-9BEB-4468762A2893}" sibTransId="{15DF2383-3C03-45D4-917D-05FBD06CC930}"/>
    <dgm:cxn modelId="{285238C8-626C-4A5F-8273-6E4E70203C51}" srcId="{902D402F-B628-4188-87DA-64169326DE6B}" destId="{9CE8531C-22E0-47E2-8FE8-0C52F5402AB9}" srcOrd="2" destOrd="0" parTransId="{9D3D9848-72FF-4532-8B26-2C77796F5A3D}" sibTransId="{39E83106-31FF-487D-83FA-FC3C5EBADC01}"/>
    <dgm:cxn modelId="{FA28FE59-2C61-4EA1-BF14-B0A3EFDF4F59}" type="presParOf" srcId="{11D8B117-8A8D-488A-940E-9B1C55879A9C}" destId="{E9E9657B-A1AA-4EA3-9001-D9F0326A23F0}" srcOrd="0" destOrd="0" presId="urn:microsoft.com/office/officeart/2005/8/layout/list1"/>
    <dgm:cxn modelId="{0E8E0274-6F54-40A4-B952-5E9B2DB405BA}" type="presParOf" srcId="{E9E9657B-A1AA-4EA3-9001-D9F0326A23F0}" destId="{09DFDA65-5F80-4527-A7F4-FF73F3FA1725}" srcOrd="0" destOrd="0" presId="urn:microsoft.com/office/officeart/2005/8/layout/list1"/>
    <dgm:cxn modelId="{5D98B9A8-F84D-4D9C-B382-5EC1137B433C}" type="presParOf" srcId="{E9E9657B-A1AA-4EA3-9001-D9F0326A23F0}" destId="{621F9C47-062B-4425-B686-714632583B97}" srcOrd="1" destOrd="0" presId="urn:microsoft.com/office/officeart/2005/8/layout/list1"/>
    <dgm:cxn modelId="{0DC5EED0-37EC-4E91-80E9-3466E80CAC41}" type="presParOf" srcId="{11D8B117-8A8D-488A-940E-9B1C55879A9C}" destId="{E4CA1AD4-96A8-4C08-A547-BED44847478D}" srcOrd="1" destOrd="0" presId="urn:microsoft.com/office/officeart/2005/8/layout/list1"/>
    <dgm:cxn modelId="{245E0CE4-6021-4873-85E4-C7F93C3996E2}" type="presParOf" srcId="{11D8B117-8A8D-488A-940E-9B1C55879A9C}" destId="{E5C42D4B-94C7-4282-B1E1-F92B858609ED}" srcOrd="2" destOrd="0" presId="urn:microsoft.com/office/officeart/2005/8/layout/list1"/>
    <dgm:cxn modelId="{DE0AF64D-7D7C-4B63-9B93-E5B338292558}" type="presParOf" srcId="{11D8B117-8A8D-488A-940E-9B1C55879A9C}" destId="{B7284378-0C81-4022-AF95-DFF8058D7E41}" srcOrd="3" destOrd="0" presId="urn:microsoft.com/office/officeart/2005/8/layout/list1"/>
    <dgm:cxn modelId="{E5DA5EE1-2846-4DE6-B4E4-D62C51A92537}" type="presParOf" srcId="{11D8B117-8A8D-488A-940E-9B1C55879A9C}" destId="{C3F73F27-F894-4ECD-AC5C-8F822BF261FA}" srcOrd="4" destOrd="0" presId="urn:microsoft.com/office/officeart/2005/8/layout/list1"/>
    <dgm:cxn modelId="{EE1FA67A-7828-47B7-B918-0424A9B067D1}" type="presParOf" srcId="{C3F73F27-F894-4ECD-AC5C-8F822BF261FA}" destId="{CE19DBF4-E14E-4B83-A709-2B30F20F89BC}" srcOrd="0" destOrd="0" presId="urn:microsoft.com/office/officeart/2005/8/layout/list1"/>
    <dgm:cxn modelId="{4993415C-C21F-4987-A6C7-360597C176BF}" type="presParOf" srcId="{C3F73F27-F894-4ECD-AC5C-8F822BF261FA}" destId="{83D5AA00-FDF1-4916-AA56-7310AD849F97}" srcOrd="1" destOrd="0" presId="urn:microsoft.com/office/officeart/2005/8/layout/list1"/>
    <dgm:cxn modelId="{3F74DFAA-71B3-40E3-BE84-95C827FBC9AE}" type="presParOf" srcId="{11D8B117-8A8D-488A-940E-9B1C55879A9C}" destId="{8F76E875-D136-4F7F-ADB0-D744D0A589B3}" srcOrd="5" destOrd="0" presId="urn:microsoft.com/office/officeart/2005/8/layout/list1"/>
    <dgm:cxn modelId="{1B1D1C7B-F765-433A-B152-F66AEE872F57}" type="presParOf" srcId="{11D8B117-8A8D-488A-940E-9B1C55879A9C}" destId="{3EF4DFF5-74B6-4C5B-AAC0-A9C7224E9651}" srcOrd="6" destOrd="0" presId="urn:microsoft.com/office/officeart/2005/8/layout/list1"/>
    <dgm:cxn modelId="{923746C3-7A27-452D-BA8B-518AA572F323}" type="presParOf" srcId="{11D8B117-8A8D-488A-940E-9B1C55879A9C}" destId="{ECDB63C2-4998-4D16-B897-0F85F00F872F}" srcOrd="7" destOrd="0" presId="urn:microsoft.com/office/officeart/2005/8/layout/list1"/>
    <dgm:cxn modelId="{3EFD535F-CB26-47B8-B0B4-6BDCF7A4EADA}" type="presParOf" srcId="{11D8B117-8A8D-488A-940E-9B1C55879A9C}" destId="{ACC50BDB-72C7-4071-9CE1-FF423BE09D24}" srcOrd="8" destOrd="0" presId="urn:microsoft.com/office/officeart/2005/8/layout/list1"/>
    <dgm:cxn modelId="{D9CABEA9-600B-4AEB-AD99-7F32AD19C24D}" type="presParOf" srcId="{ACC50BDB-72C7-4071-9CE1-FF423BE09D24}" destId="{D67DC85A-67D8-488E-94F5-5CB841AAF94C}" srcOrd="0" destOrd="0" presId="urn:microsoft.com/office/officeart/2005/8/layout/list1"/>
    <dgm:cxn modelId="{3F2FFDBF-F2FC-40CD-9A66-AE6432BFAA23}" type="presParOf" srcId="{ACC50BDB-72C7-4071-9CE1-FF423BE09D24}" destId="{9C9DB460-EB2C-494B-8DF1-97C8AFA68F21}" srcOrd="1" destOrd="0" presId="urn:microsoft.com/office/officeart/2005/8/layout/list1"/>
    <dgm:cxn modelId="{5E4AB788-49F9-478F-8A1D-0DD5FCB2C7C8}" type="presParOf" srcId="{11D8B117-8A8D-488A-940E-9B1C55879A9C}" destId="{678CEA7C-9C7B-4587-B0DC-B9B09771A085}" srcOrd="9" destOrd="0" presId="urn:microsoft.com/office/officeart/2005/8/layout/list1"/>
    <dgm:cxn modelId="{9D802C64-E0BD-44F9-8951-531A411A57C4}" type="presParOf" srcId="{11D8B117-8A8D-488A-940E-9B1C55879A9C}" destId="{3CE0EE85-A583-419B-8D39-96545E3F5E2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C3A7DF-3445-4841-BF93-F88C5E7402F7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C0A268E-A82C-4D13-979E-15D5A2035E30}">
      <dgm:prSet/>
      <dgm:spPr/>
      <dgm:t>
        <a:bodyPr/>
        <a:lstStyle/>
        <a:p>
          <a:r>
            <a:rPr lang="fr-FR" dirty="0"/>
            <a:t>Optimisation énergétique :</a:t>
          </a:r>
        </a:p>
        <a:p>
          <a:r>
            <a:rPr lang="fr-FR" dirty="0"/>
            <a:t>Choix de la méthode</a:t>
          </a:r>
          <a:endParaRPr lang="en-US" dirty="0"/>
        </a:p>
      </dgm:t>
    </dgm:pt>
    <dgm:pt modelId="{23585665-395D-489E-95D7-6CEEF749F5F3}" type="parTrans" cxnId="{6592876A-1178-4D69-A9D2-D6F29CB487C5}">
      <dgm:prSet/>
      <dgm:spPr/>
      <dgm:t>
        <a:bodyPr/>
        <a:lstStyle/>
        <a:p>
          <a:endParaRPr lang="en-US"/>
        </a:p>
      </dgm:t>
    </dgm:pt>
    <dgm:pt modelId="{89F212E4-8CB1-4BE9-9FCD-E38EABB1D841}" type="sibTrans" cxnId="{6592876A-1178-4D69-A9D2-D6F29CB487C5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437EC199-4F80-4238-91F7-DCB5D8E86271}">
      <dgm:prSet/>
      <dgm:spPr/>
      <dgm:t>
        <a:bodyPr/>
        <a:lstStyle/>
        <a:p>
          <a:r>
            <a:rPr lang="fr-FR" dirty="0"/>
            <a:t>Implémentation sur la carte PCB</a:t>
          </a:r>
          <a:endParaRPr lang="en-US" dirty="0"/>
        </a:p>
      </dgm:t>
    </dgm:pt>
    <dgm:pt modelId="{D6930769-05F9-4ADD-8074-81CFB09421E3}" type="parTrans" cxnId="{91DC4FCA-FAD1-4ED1-90A0-B58048915B8B}">
      <dgm:prSet/>
      <dgm:spPr/>
      <dgm:t>
        <a:bodyPr/>
        <a:lstStyle/>
        <a:p>
          <a:endParaRPr lang="en-US"/>
        </a:p>
      </dgm:t>
    </dgm:pt>
    <dgm:pt modelId="{CB8DFFE6-04B1-420E-BA78-3201D82995E0}" type="sibTrans" cxnId="{91DC4FCA-FAD1-4ED1-90A0-B58048915B8B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8695A18-BF5D-42D6-A8BE-1B4EA2C75889}">
      <dgm:prSet/>
      <dgm:spPr/>
      <dgm:t>
        <a:bodyPr/>
        <a:lstStyle/>
        <a:p>
          <a:r>
            <a:rPr lang="en-US" dirty="0"/>
            <a:t>Test du </a:t>
          </a:r>
          <a:r>
            <a:rPr lang="en-US" dirty="0" err="1"/>
            <a:t>capteur</a:t>
          </a:r>
          <a:r>
            <a:rPr lang="en-US" dirty="0"/>
            <a:t> et communication</a:t>
          </a:r>
        </a:p>
      </dgm:t>
    </dgm:pt>
    <dgm:pt modelId="{2AD01259-C9D5-4403-BBC6-D5E1245D70B7}" type="parTrans" cxnId="{EACC56B4-8E3F-4057-A0F0-0CE3F57A723A}">
      <dgm:prSet/>
      <dgm:spPr/>
      <dgm:t>
        <a:bodyPr/>
        <a:lstStyle/>
        <a:p>
          <a:endParaRPr lang="en-US"/>
        </a:p>
      </dgm:t>
    </dgm:pt>
    <dgm:pt modelId="{98E45540-B525-4B64-A33A-07711F70859D}" type="sibTrans" cxnId="{EACC56B4-8E3F-4057-A0F0-0CE3F57A723A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8D7638D4-9820-45C2-92CC-0054B41FEAC1}">
      <dgm:prSet/>
      <dgm:spPr/>
      <dgm:t>
        <a:bodyPr/>
        <a:lstStyle/>
        <a:p>
          <a:r>
            <a:rPr lang="fr-FR" dirty="0"/>
            <a:t>Assemblage</a:t>
          </a:r>
          <a:endParaRPr lang="en-US" dirty="0"/>
        </a:p>
      </dgm:t>
    </dgm:pt>
    <dgm:pt modelId="{6265CD10-2CDB-4A0F-849F-F3528C405D07}" type="parTrans" cxnId="{F752B345-4560-4D76-ABFF-75E6B5010258}">
      <dgm:prSet/>
      <dgm:spPr/>
      <dgm:t>
        <a:bodyPr/>
        <a:lstStyle/>
        <a:p>
          <a:endParaRPr lang="en-US"/>
        </a:p>
      </dgm:t>
    </dgm:pt>
    <dgm:pt modelId="{2DAC0BE7-BEF6-40A5-835D-F5760F4EBE6E}" type="sibTrans" cxnId="{F752B345-4560-4D76-ABFF-75E6B5010258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78DEAB24-6FF9-4B5D-9DAE-54CFE7231BEC}">
      <dgm:prSet/>
      <dgm:spPr/>
      <dgm:t>
        <a:bodyPr/>
        <a:lstStyle/>
        <a:p>
          <a:r>
            <a:rPr lang="fr-FR" dirty="0"/>
            <a:t>Test en situation réelle </a:t>
          </a:r>
          <a:endParaRPr lang="en-US" dirty="0"/>
        </a:p>
      </dgm:t>
    </dgm:pt>
    <dgm:pt modelId="{33C336C4-FAE3-48D6-8FB7-BBDFBB651B28}" type="parTrans" cxnId="{0FE6F7DC-331F-48DB-A4F1-6244DA4C03CD}">
      <dgm:prSet/>
      <dgm:spPr/>
      <dgm:t>
        <a:bodyPr/>
        <a:lstStyle/>
        <a:p>
          <a:endParaRPr lang="en-US"/>
        </a:p>
      </dgm:t>
    </dgm:pt>
    <dgm:pt modelId="{DF0374DE-65BA-46B2-AE9D-798F39D79AF3}" type="sibTrans" cxnId="{0FE6F7DC-331F-48DB-A4F1-6244DA4C03CD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E5C125D0-6FBF-4708-9A4C-D7F4C8072BBB}" type="pres">
      <dgm:prSet presAssocID="{CDC3A7DF-3445-4841-BF93-F88C5E7402F7}" presName="Name0" presStyleCnt="0">
        <dgm:presLayoutVars>
          <dgm:animLvl val="lvl"/>
          <dgm:resizeHandles val="exact"/>
        </dgm:presLayoutVars>
      </dgm:prSet>
      <dgm:spPr/>
    </dgm:pt>
    <dgm:pt modelId="{2D10E709-88C8-4F69-ABA7-07659D43883A}" type="pres">
      <dgm:prSet presAssocID="{5C0A268E-A82C-4D13-979E-15D5A2035E30}" presName="compositeNode" presStyleCnt="0">
        <dgm:presLayoutVars>
          <dgm:bulletEnabled val="1"/>
        </dgm:presLayoutVars>
      </dgm:prSet>
      <dgm:spPr/>
    </dgm:pt>
    <dgm:pt modelId="{03B466B0-3B45-41BC-997E-F85AB666E275}" type="pres">
      <dgm:prSet presAssocID="{5C0A268E-A82C-4D13-979E-15D5A2035E30}" presName="bgRect" presStyleLbl="alignNode1" presStyleIdx="0" presStyleCnt="5"/>
      <dgm:spPr/>
    </dgm:pt>
    <dgm:pt modelId="{48498D81-C367-4B25-8155-EE2CCE8EEF37}" type="pres">
      <dgm:prSet presAssocID="{89F212E4-8CB1-4BE9-9FCD-E38EABB1D841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C28B7B06-5D02-408C-8FC6-3D5212977CD3}" type="pres">
      <dgm:prSet presAssocID="{5C0A268E-A82C-4D13-979E-15D5A2035E30}" presName="nodeRect" presStyleLbl="alignNode1" presStyleIdx="0" presStyleCnt="5">
        <dgm:presLayoutVars>
          <dgm:bulletEnabled val="1"/>
        </dgm:presLayoutVars>
      </dgm:prSet>
      <dgm:spPr/>
    </dgm:pt>
    <dgm:pt modelId="{905FD627-F612-4701-908F-CCEFDE16B26A}" type="pres">
      <dgm:prSet presAssocID="{89F212E4-8CB1-4BE9-9FCD-E38EABB1D841}" presName="sibTrans" presStyleCnt="0"/>
      <dgm:spPr/>
    </dgm:pt>
    <dgm:pt modelId="{35D370AC-80FD-4B9A-99FE-EF9FCD864C85}" type="pres">
      <dgm:prSet presAssocID="{437EC199-4F80-4238-91F7-DCB5D8E86271}" presName="compositeNode" presStyleCnt="0">
        <dgm:presLayoutVars>
          <dgm:bulletEnabled val="1"/>
        </dgm:presLayoutVars>
      </dgm:prSet>
      <dgm:spPr/>
    </dgm:pt>
    <dgm:pt modelId="{90E584CB-B63C-405A-B6E8-7E7CA5FB350C}" type="pres">
      <dgm:prSet presAssocID="{437EC199-4F80-4238-91F7-DCB5D8E86271}" presName="bgRect" presStyleLbl="alignNode1" presStyleIdx="1" presStyleCnt="5"/>
      <dgm:spPr/>
    </dgm:pt>
    <dgm:pt modelId="{784B174E-82B5-4AD3-8F86-B66E9CEBB8D9}" type="pres">
      <dgm:prSet presAssocID="{CB8DFFE6-04B1-420E-BA78-3201D82995E0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1D15EDEA-F321-4218-A7CC-7CC0833826F9}" type="pres">
      <dgm:prSet presAssocID="{437EC199-4F80-4238-91F7-DCB5D8E86271}" presName="nodeRect" presStyleLbl="alignNode1" presStyleIdx="1" presStyleCnt="5">
        <dgm:presLayoutVars>
          <dgm:bulletEnabled val="1"/>
        </dgm:presLayoutVars>
      </dgm:prSet>
      <dgm:spPr/>
    </dgm:pt>
    <dgm:pt modelId="{7D39DA75-0E16-48CD-B1C1-2FE917F1228C}" type="pres">
      <dgm:prSet presAssocID="{CB8DFFE6-04B1-420E-BA78-3201D82995E0}" presName="sibTrans" presStyleCnt="0"/>
      <dgm:spPr/>
    </dgm:pt>
    <dgm:pt modelId="{29F9F531-B6A8-43F1-8613-BEE60CA2A9F3}" type="pres">
      <dgm:prSet presAssocID="{98695A18-BF5D-42D6-A8BE-1B4EA2C75889}" presName="compositeNode" presStyleCnt="0">
        <dgm:presLayoutVars>
          <dgm:bulletEnabled val="1"/>
        </dgm:presLayoutVars>
      </dgm:prSet>
      <dgm:spPr/>
    </dgm:pt>
    <dgm:pt modelId="{150E4CD7-99DC-40FF-9961-031564EA3AFC}" type="pres">
      <dgm:prSet presAssocID="{98695A18-BF5D-42D6-A8BE-1B4EA2C75889}" presName="bgRect" presStyleLbl="alignNode1" presStyleIdx="2" presStyleCnt="5"/>
      <dgm:spPr/>
    </dgm:pt>
    <dgm:pt modelId="{5ABF53E1-25EE-45C4-9780-B6603C543065}" type="pres">
      <dgm:prSet presAssocID="{98E45540-B525-4B64-A33A-07711F70859D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C46E17FB-BD9C-446E-8AB9-0E2F6EF0076C}" type="pres">
      <dgm:prSet presAssocID="{98695A18-BF5D-42D6-A8BE-1B4EA2C75889}" presName="nodeRect" presStyleLbl="alignNode1" presStyleIdx="2" presStyleCnt="5">
        <dgm:presLayoutVars>
          <dgm:bulletEnabled val="1"/>
        </dgm:presLayoutVars>
      </dgm:prSet>
      <dgm:spPr/>
    </dgm:pt>
    <dgm:pt modelId="{A96DF30F-78CE-4D36-BE1F-7E4B6C06B563}" type="pres">
      <dgm:prSet presAssocID="{98E45540-B525-4B64-A33A-07711F70859D}" presName="sibTrans" presStyleCnt="0"/>
      <dgm:spPr/>
    </dgm:pt>
    <dgm:pt modelId="{DB78C83B-7DD5-4267-A1E8-EB463E08EF1D}" type="pres">
      <dgm:prSet presAssocID="{8D7638D4-9820-45C2-92CC-0054B41FEAC1}" presName="compositeNode" presStyleCnt="0">
        <dgm:presLayoutVars>
          <dgm:bulletEnabled val="1"/>
        </dgm:presLayoutVars>
      </dgm:prSet>
      <dgm:spPr/>
    </dgm:pt>
    <dgm:pt modelId="{698D43F2-C805-4851-ACAC-B6A4BD49FA42}" type="pres">
      <dgm:prSet presAssocID="{8D7638D4-9820-45C2-92CC-0054B41FEAC1}" presName="bgRect" presStyleLbl="alignNode1" presStyleIdx="3" presStyleCnt="5"/>
      <dgm:spPr/>
    </dgm:pt>
    <dgm:pt modelId="{2C2DD27B-6B73-42AC-BA41-3989094A67A0}" type="pres">
      <dgm:prSet presAssocID="{2DAC0BE7-BEF6-40A5-835D-F5760F4EBE6E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4EE1D85A-5F9C-4A93-A42C-FE1836CAD59F}" type="pres">
      <dgm:prSet presAssocID="{8D7638D4-9820-45C2-92CC-0054B41FEAC1}" presName="nodeRect" presStyleLbl="alignNode1" presStyleIdx="3" presStyleCnt="5">
        <dgm:presLayoutVars>
          <dgm:bulletEnabled val="1"/>
        </dgm:presLayoutVars>
      </dgm:prSet>
      <dgm:spPr/>
    </dgm:pt>
    <dgm:pt modelId="{2888CADD-2E88-4E22-A8CD-A88B4D577BC8}" type="pres">
      <dgm:prSet presAssocID="{2DAC0BE7-BEF6-40A5-835D-F5760F4EBE6E}" presName="sibTrans" presStyleCnt="0"/>
      <dgm:spPr/>
    </dgm:pt>
    <dgm:pt modelId="{BDF41965-B3A8-474D-A624-8AEF1EA59528}" type="pres">
      <dgm:prSet presAssocID="{78DEAB24-6FF9-4B5D-9DAE-54CFE7231BEC}" presName="compositeNode" presStyleCnt="0">
        <dgm:presLayoutVars>
          <dgm:bulletEnabled val="1"/>
        </dgm:presLayoutVars>
      </dgm:prSet>
      <dgm:spPr/>
    </dgm:pt>
    <dgm:pt modelId="{5188FFB5-4012-45C5-9CBC-3D04A144BB3B}" type="pres">
      <dgm:prSet presAssocID="{78DEAB24-6FF9-4B5D-9DAE-54CFE7231BEC}" presName="bgRect" presStyleLbl="alignNode1" presStyleIdx="4" presStyleCnt="5"/>
      <dgm:spPr/>
    </dgm:pt>
    <dgm:pt modelId="{1F02CB62-BA56-40E7-928B-74A828183618}" type="pres">
      <dgm:prSet presAssocID="{DF0374DE-65BA-46B2-AE9D-798F39D79AF3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B9EBF7A4-A89C-4754-8F15-31A144AE86B9}" type="pres">
      <dgm:prSet presAssocID="{78DEAB24-6FF9-4B5D-9DAE-54CFE7231BEC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E653800D-2263-41DD-8F15-8D90D3499CF6}" type="presOf" srcId="{98695A18-BF5D-42D6-A8BE-1B4EA2C75889}" destId="{150E4CD7-99DC-40FF-9961-031564EA3AFC}" srcOrd="0" destOrd="0" presId="urn:microsoft.com/office/officeart/2016/7/layout/LinearBlockProcessNumbered"/>
    <dgm:cxn modelId="{96560210-4770-49FD-A209-667BA1A91522}" type="presOf" srcId="{8D7638D4-9820-45C2-92CC-0054B41FEAC1}" destId="{698D43F2-C805-4851-ACAC-B6A4BD49FA42}" srcOrd="0" destOrd="0" presId="urn:microsoft.com/office/officeart/2016/7/layout/LinearBlockProcessNumbered"/>
    <dgm:cxn modelId="{D3784022-2AF3-4813-99CA-8EFF416305F1}" type="presOf" srcId="{8D7638D4-9820-45C2-92CC-0054B41FEAC1}" destId="{4EE1D85A-5F9C-4A93-A42C-FE1836CAD59F}" srcOrd="1" destOrd="0" presId="urn:microsoft.com/office/officeart/2016/7/layout/LinearBlockProcessNumbered"/>
    <dgm:cxn modelId="{4151FF3F-B0F6-44C1-A5C5-E779CD3D53B6}" type="presOf" srcId="{98695A18-BF5D-42D6-A8BE-1B4EA2C75889}" destId="{C46E17FB-BD9C-446E-8AB9-0E2F6EF0076C}" srcOrd="1" destOrd="0" presId="urn:microsoft.com/office/officeart/2016/7/layout/LinearBlockProcessNumbered"/>
    <dgm:cxn modelId="{F752B345-4560-4D76-ABFF-75E6B5010258}" srcId="{CDC3A7DF-3445-4841-BF93-F88C5E7402F7}" destId="{8D7638D4-9820-45C2-92CC-0054B41FEAC1}" srcOrd="3" destOrd="0" parTransId="{6265CD10-2CDB-4A0F-849F-F3528C405D07}" sibTransId="{2DAC0BE7-BEF6-40A5-835D-F5760F4EBE6E}"/>
    <dgm:cxn modelId="{6592876A-1178-4D69-A9D2-D6F29CB487C5}" srcId="{CDC3A7DF-3445-4841-BF93-F88C5E7402F7}" destId="{5C0A268E-A82C-4D13-979E-15D5A2035E30}" srcOrd="0" destOrd="0" parTransId="{23585665-395D-489E-95D7-6CEEF749F5F3}" sibTransId="{89F212E4-8CB1-4BE9-9FCD-E38EABB1D841}"/>
    <dgm:cxn modelId="{E9FF0175-029D-4C25-AE4D-B5C8CBE0923C}" type="presOf" srcId="{CB8DFFE6-04B1-420E-BA78-3201D82995E0}" destId="{784B174E-82B5-4AD3-8F86-B66E9CEBB8D9}" srcOrd="0" destOrd="0" presId="urn:microsoft.com/office/officeart/2016/7/layout/LinearBlockProcessNumbered"/>
    <dgm:cxn modelId="{B7EC3C95-E846-45A1-9323-FB154E097E3B}" type="presOf" srcId="{5C0A268E-A82C-4D13-979E-15D5A2035E30}" destId="{C28B7B06-5D02-408C-8FC6-3D5212977CD3}" srcOrd="1" destOrd="0" presId="urn:microsoft.com/office/officeart/2016/7/layout/LinearBlockProcessNumbered"/>
    <dgm:cxn modelId="{FFC51398-38D8-4E6F-B64F-6423D06941F9}" type="presOf" srcId="{78DEAB24-6FF9-4B5D-9DAE-54CFE7231BEC}" destId="{B9EBF7A4-A89C-4754-8F15-31A144AE86B9}" srcOrd="1" destOrd="0" presId="urn:microsoft.com/office/officeart/2016/7/layout/LinearBlockProcessNumbered"/>
    <dgm:cxn modelId="{56A4E99A-40E5-4D6C-B99F-08C5B504D6E2}" type="presOf" srcId="{5C0A268E-A82C-4D13-979E-15D5A2035E30}" destId="{03B466B0-3B45-41BC-997E-F85AB666E275}" srcOrd="0" destOrd="0" presId="urn:microsoft.com/office/officeart/2016/7/layout/LinearBlockProcessNumbered"/>
    <dgm:cxn modelId="{FF8A0FAC-03F7-4C28-8773-09FB3D6A040D}" type="presOf" srcId="{DF0374DE-65BA-46B2-AE9D-798F39D79AF3}" destId="{1F02CB62-BA56-40E7-928B-74A828183618}" srcOrd="0" destOrd="0" presId="urn:microsoft.com/office/officeart/2016/7/layout/LinearBlockProcessNumbered"/>
    <dgm:cxn modelId="{1DFF0EB0-9025-48FC-8376-A9761538A090}" type="presOf" srcId="{98E45540-B525-4B64-A33A-07711F70859D}" destId="{5ABF53E1-25EE-45C4-9780-B6603C543065}" srcOrd="0" destOrd="0" presId="urn:microsoft.com/office/officeart/2016/7/layout/LinearBlockProcessNumbered"/>
    <dgm:cxn modelId="{EACC56B4-8E3F-4057-A0F0-0CE3F57A723A}" srcId="{CDC3A7DF-3445-4841-BF93-F88C5E7402F7}" destId="{98695A18-BF5D-42D6-A8BE-1B4EA2C75889}" srcOrd="2" destOrd="0" parTransId="{2AD01259-C9D5-4403-BBC6-D5E1245D70B7}" sibTransId="{98E45540-B525-4B64-A33A-07711F70859D}"/>
    <dgm:cxn modelId="{6606E7BE-4091-4B5A-8FF4-4925B3A9B65F}" type="presOf" srcId="{2DAC0BE7-BEF6-40A5-835D-F5760F4EBE6E}" destId="{2C2DD27B-6B73-42AC-BA41-3989094A67A0}" srcOrd="0" destOrd="0" presId="urn:microsoft.com/office/officeart/2016/7/layout/LinearBlockProcessNumbered"/>
    <dgm:cxn modelId="{5E8F17C4-9D4C-4435-B538-0B0A9828A83A}" type="presOf" srcId="{437EC199-4F80-4238-91F7-DCB5D8E86271}" destId="{90E584CB-B63C-405A-B6E8-7E7CA5FB350C}" srcOrd="0" destOrd="0" presId="urn:microsoft.com/office/officeart/2016/7/layout/LinearBlockProcessNumbered"/>
    <dgm:cxn modelId="{91DC4FCA-FAD1-4ED1-90A0-B58048915B8B}" srcId="{CDC3A7DF-3445-4841-BF93-F88C5E7402F7}" destId="{437EC199-4F80-4238-91F7-DCB5D8E86271}" srcOrd="1" destOrd="0" parTransId="{D6930769-05F9-4ADD-8074-81CFB09421E3}" sibTransId="{CB8DFFE6-04B1-420E-BA78-3201D82995E0}"/>
    <dgm:cxn modelId="{E88F23CF-B4C9-406A-B94C-07E92235C7F1}" type="presOf" srcId="{89F212E4-8CB1-4BE9-9FCD-E38EABB1D841}" destId="{48498D81-C367-4B25-8155-EE2CCE8EEF37}" srcOrd="0" destOrd="0" presId="urn:microsoft.com/office/officeart/2016/7/layout/LinearBlockProcessNumbered"/>
    <dgm:cxn modelId="{0FE6F7DC-331F-48DB-A4F1-6244DA4C03CD}" srcId="{CDC3A7DF-3445-4841-BF93-F88C5E7402F7}" destId="{78DEAB24-6FF9-4B5D-9DAE-54CFE7231BEC}" srcOrd="4" destOrd="0" parTransId="{33C336C4-FAE3-48D6-8FB7-BBDFBB651B28}" sibTransId="{DF0374DE-65BA-46B2-AE9D-798F39D79AF3}"/>
    <dgm:cxn modelId="{93088AE3-2CE2-4C96-890B-1C88DB43CCD0}" type="presOf" srcId="{437EC199-4F80-4238-91F7-DCB5D8E86271}" destId="{1D15EDEA-F321-4218-A7CC-7CC0833826F9}" srcOrd="1" destOrd="0" presId="urn:microsoft.com/office/officeart/2016/7/layout/LinearBlockProcessNumbered"/>
    <dgm:cxn modelId="{F72C49EA-F65B-4CB3-88FE-5393EBFF6993}" type="presOf" srcId="{CDC3A7DF-3445-4841-BF93-F88C5E7402F7}" destId="{E5C125D0-6FBF-4708-9A4C-D7F4C8072BBB}" srcOrd="0" destOrd="0" presId="urn:microsoft.com/office/officeart/2016/7/layout/LinearBlockProcessNumbered"/>
    <dgm:cxn modelId="{F1766FEB-8598-46B7-B55F-688E100AB240}" type="presOf" srcId="{78DEAB24-6FF9-4B5D-9DAE-54CFE7231BEC}" destId="{5188FFB5-4012-45C5-9CBC-3D04A144BB3B}" srcOrd="0" destOrd="0" presId="urn:microsoft.com/office/officeart/2016/7/layout/LinearBlockProcessNumbered"/>
    <dgm:cxn modelId="{0DE04F1F-B621-4073-99FD-16C7725D3E9E}" type="presParOf" srcId="{E5C125D0-6FBF-4708-9A4C-D7F4C8072BBB}" destId="{2D10E709-88C8-4F69-ABA7-07659D43883A}" srcOrd="0" destOrd="0" presId="urn:microsoft.com/office/officeart/2016/7/layout/LinearBlockProcessNumbered"/>
    <dgm:cxn modelId="{17E5CFF9-65A2-4315-8D0B-70B4BAD46709}" type="presParOf" srcId="{2D10E709-88C8-4F69-ABA7-07659D43883A}" destId="{03B466B0-3B45-41BC-997E-F85AB666E275}" srcOrd="0" destOrd="0" presId="urn:microsoft.com/office/officeart/2016/7/layout/LinearBlockProcessNumbered"/>
    <dgm:cxn modelId="{F15402B7-775E-4E53-94EA-F1AF8D435196}" type="presParOf" srcId="{2D10E709-88C8-4F69-ABA7-07659D43883A}" destId="{48498D81-C367-4B25-8155-EE2CCE8EEF37}" srcOrd="1" destOrd="0" presId="urn:microsoft.com/office/officeart/2016/7/layout/LinearBlockProcessNumbered"/>
    <dgm:cxn modelId="{589C096F-6635-487D-8DED-F985F3751CE8}" type="presParOf" srcId="{2D10E709-88C8-4F69-ABA7-07659D43883A}" destId="{C28B7B06-5D02-408C-8FC6-3D5212977CD3}" srcOrd="2" destOrd="0" presId="urn:microsoft.com/office/officeart/2016/7/layout/LinearBlockProcessNumbered"/>
    <dgm:cxn modelId="{063BA64F-3EB0-4E75-BA00-0B0E3185ADF0}" type="presParOf" srcId="{E5C125D0-6FBF-4708-9A4C-D7F4C8072BBB}" destId="{905FD627-F612-4701-908F-CCEFDE16B26A}" srcOrd="1" destOrd="0" presId="urn:microsoft.com/office/officeart/2016/7/layout/LinearBlockProcessNumbered"/>
    <dgm:cxn modelId="{00D0CE4F-9C14-4E07-9E5C-A5309D3050CF}" type="presParOf" srcId="{E5C125D0-6FBF-4708-9A4C-D7F4C8072BBB}" destId="{35D370AC-80FD-4B9A-99FE-EF9FCD864C85}" srcOrd="2" destOrd="0" presId="urn:microsoft.com/office/officeart/2016/7/layout/LinearBlockProcessNumbered"/>
    <dgm:cxn modelId="{A719E7E9-9557-4E57-B03D-5BD085A7536B}" type="presParOf" srcId="{35D370AC-80FD-4B9A-99FE-EF9FCD864C85}" destId="{90E584CB-B63C-405A-B6E8-7E7CA5FB350C}" srcOrd="0" destOrd="0" presId="urn:microsoft.com/office/officeart/2016/7/layout/LinearBlockProcessNumbered"/>
    <dgm:cxn modelId="{48A97F69-5A4C-408C-BA63-C4AF66B0D73A}" type="presParOf" srcId="{35D370AC-80FD-4B9A-99FE-EF9FCD864C85}" destId="{784B174E-82B5-4AD3-8F86-B66E9CEBB8D9}" srcOrd="1" destOrd="0" presId="urn:microsoft.com/office/officeart/2016/7/layout/LinearBlockProcessNumbered"/>
    <dgm:cxn modelId="{01E72BBF-4F14-4F89-9D55-B167F8497421}" type="presParOf" srcId="{35D370AC-80FD-4B9A-99FE-EF9FCD864C85}" destId="{1D15EDEA-F321-4218-A7CC-7CC0833826F9}" srcOrd="2" destOrd="0" presId="urn:microsoft.com/office/officeart/2016/7/layout/LinearBlockProcessNumbered"/>
    <dgm:cxn modelId="{2EDC1A7D-B0FD-49CE-B0E5-B6DF3BE4C786}" type="presParOf" srcId="{E5C125D0-6FBF-4708-9A4C-D7F4C8072BBB}" destId="{7D39DA75-0E16-48CD-B1C1-2FE917F1228C}" srcOrd="3" destOrd="0" presId="urn:microsoft.com/office/officeart/2016/7/layout/LinearBlockProcessNumbered"/>
    <dgm:cxn modelId="{1BEC0452-F15D-40EC-86E3-FFE8B396F5AC}" type="presParOf" srcId="{E5C125D0-6FBF-4708-9A4C-D7F4C8072BBB}" destId="{29F9F531-B6A8-43F1-8613-BEE60CA2A9F3}" srcOrd="4" destOrd="0" presId="urn:microsoft.com/office/officeart/2016/7/layout/LinearBlockProcessNumbered"/>
    <dgm:cxn modelId="{C69C2EB7-838A-4B4E-A443-4BC8408F29EC}" type="presParOf" srcId="{29F9F531-B6A8-43F1-8613-BEE60CA2A9F3}" destId="{150E4CD7-99DC-40FF-9961-031564EA3AFC}" srcOrd="0" destOrd="0" presId="urn:microsoft.com/office/officeart/2016/7/layout/LinearBlockProcessNumbered"/>
    <dgm:cxn modelId="{D65D9F38-DBD1-40CA-A586-8BF1EE2D0782}" type="presParOf" srcId="{29F9F531-B6A8-43F1-8613-BEE60CA2A9F3}" destId="{5ABF53E1-25EE-45C4-9780-B6603C543065}" srcOrd="1" destOrd="0" presId="urn:microsoft.com/office/officeart/2016/7/layout/LinearBlockProcessNumbered"/>
    <dgm:cxn modelId="{B2020931-0156-4B4B-A771-B95F4F1D347C}" type="presParOf" srcId="{29F9F531-B6A8-43F1-8613-BEE60CA2A9F3}" destId="{C46E17FB-BD9C-446E-8AB9-0E2F6EF0076C}" srcOrd="2" destOrd="0" presId="urn:microsoft.com/office/officeart/2016/7/layout/LinearBlockProcessNumbered"/>
    <dgm:cxn modelId="{AB837E3F-D918-4C17-93A1-FE40B24932E4}" type="presParOf" srcId="{E5C125D0-6FBF-4708-9A4C-D7F4C8072BBB}" destId="{A96DF30F-78CE-4D36-BE1F-7E4B6C06B563}" srcOrd="5" destOrd="0" presId="urn:microsoft.com/office/officeart/2016/7/layout/LinearBlockProcessNumbered"/>
    <dgm:cxn modelId="{94C904E3-B3CC-476F-89D5-D9DB03C62EDA}" type="presParOf" srcId="{E5C125D0-6FBF-4708-9A4C-D7F4C8072BBB}" destId="{DB78C83B-7DD5-4267-A1E8-EB463E08EF1D}" srcOrd="6" destOrd="0" presId="urn:microsoft.com/office/officeart/2016/7/layout/LinearBlockProcessNumbered"/>
    <dgm:cxn modelId="{08B1A00F-4FB2-4343-90A6-C8FC5E1F0150}" type="presParOf" srcId="{DB78C83B-7DD5-4267-A1E8-EB463E08EF1D}" destId="{698D43F2-C805-4851-ACAC-B6A4BD49FA42}" srcOrd="0" destOrd="0" presId="urn:microsoft.com/office/officeart/2016/7/layout/LinearBlockProcessNumbered"/>
    <dgm:cxn modelId="{DD0CBAA7-C813-46F7-9C00-9D9A9CB22891}" type="presParOf" srcId="{DB78C83B-7DD5-4267-A1E8-EB463E08EF1D}" destId="{2C2DD27B-6B73-42AC-BA41-3989094A67A0}" srcOrd="1" destOrd="0" presId="urn:microsoft.com/office/officeart/2016/7/layout/LinearBlockProcessNumbered"/>
    <dgm:cxn modelId="{5C420F1F-D366-442F-B78B-D0B3D1DC1697}" type="presParOf" srcId="{DB78C83B-7DD5-4267-A1E8-EB463E08EF1D}" destId="{4EE1D85A-5F9C-4A93-A42C-FE1836CAD59F}" srcOrd="2" destOrd="0" presId="urn:microsoft.com/office/officeart/2016/7/layout/LinearBlockProcessNumbered"/>
    <dgm:cxn modelId="{73597BB7-C91D-4CE9-BFDD-2875C79CB6AE}" type="presParOf" srcId="{E5C125D0-6FBF-4708-9A4C-D7F4C8072BBB}" destId="{2888CADD-2E88-4E22-A8CD-A88B4D577BC8}" srcOrd="7" destOrd="0" presId="urn:microsoft.com/office/officeart/2016/7/layout/LinearBlockProcessNumbered"/>
    <dgm:cxn modelId="{370C6E29-566C-459E-AED2-3418A4057554}" type="presParOf" srcId="{E5C125D0-6FBF-4708-9A4C-D7F4C8072BBB}" destId="{BDF41965-B3A8-474D-A624-8AEF1EA59528}" srcOrd="8" destOrd="0" presId="urn:microsoft.com/office/officeart/2016/7/layout/LinearBlockProcessNumbered"/>
    <dgm:cxn modelId="{5D172C13-D5F5-40A7-8ED4-B3EE46335755}" type="presParOf" srcId="{BDF41965-B3A8-474D-A624-8AEF1EA59528}" destId="{5188FFB5-4012-45C5-9CBC-3D04A144BB3B}" srcOrd="0" destOrd="0" presId="urn:microsoft.com/office/officeart/2016/7/layout/LinearBlockProcessNumbered"/>
    <dgm:cxn modelId="{913CD070-4C92-4CB7-B337-E3C310D781F7}" type="presParOf" srcId="{BDF41965-B3A8-474D-A624-8AEF1EA59528}" destId="{1F02CB62-BA56-40E7-928B-74A828183618}" srcOrd="1" destOrd="0" presId="urn:microsoft.com/office/officeart/2016/7/layout/LinearBlockProcessNumbered"/>
    <dgm:cxn modelId="{4FA7CEA0-116A-4AA4-BA8E-CA8BDB7A4FA6}" type="presParOf" srcId="{BDF41965-B3A8-474D-A624-8AEF1EA59528}" destId="{B9EBF7A4-A89C-4754-8F15-31A144AE86B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96E18-DE7F-44C3-BE12-AB53C60E0C6A}">
      <dsp:nvSpPr>
        <dsp:cNvPr id="0" name=""/>
        <dsp:cNvSpPr/>
      </dsp:nvSpPr>
      <dsp:spPr>
        <a:xfrm>
          <a:off x="0" y="304"/>
          <a:ext cx="10891837" cy="419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29FE6-F803-4CD1-94FB-1851E96065A3}">
      <dsp:nvSpPr>
        <dsp:cNvPr id="0" name=""/>
        <dsp:cNvSpPr/>
      </dsp:nvSpPr>
      <dsp:spPr>
        <a:xfrm>
          <a:off x="126869" y="94670"/>
          <a:ext cx="230671" cy="23067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5000" b="-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DB60CE-16E2-412F-8B9B-5CE372CCB342}">
      <dsp:nvSpPr>
        <dsp:cNvPr id="0" name=""/>
        <dsp:cNvSpPr/>
      </dsp:nvSpPr>
      <dsp:spPr>
        <a:xfrm>
          <a:off x="484409" y="304"/>
          <a:ext cx="10407427" cy="419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7" tIns="44387" rIns="44387" bIns="4438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Contexte</a:t>
          </a:r>
          <a:endParaRPr lang="en-US" sz="1600" kern="1200" dirty="0"/>
        </a:p>
      </dsp:txBody>
      <dsp:txXfrm>
        <a:off x="484409" y="304"/>
        <a:ext cx="10407427" cy="419401"/>
      </dsp:txXfrm>
    </dsp:sp>
    <dsp:sp modelId="{332FA882-D129-4404-ADE3-4E56A6195474}">
      <dsp:nvSpPr>
        <dsp:cNvPr id="0" name=""/>
        <dsp:cNvSpPr/>
      </dsp:nvSpPr>
      <dsp:spPr>
        <a:xfrm>
          <a:off x="0" y="524556"/>
          <a:ext cx="10891837" cy="419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820D0-1FBF-4157-8477-930905B111BA}">
      <dsp:nvSpPr>
        <dsp:cNvPr id="0" name=""/>
        <dsp:cNvSpPr/>
      </dsp:nvSpPr>
      <dsp:spPr>
        <a:xfrm>
          <a:off x="126869" y="618922"/>
          <a:ext cx="230671" cy="23067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296F0BC-70DE-45A9-A524-A8BE88210D64}">
      <dsp:nvSpPr>
        <dsp:cNvPr id="0" name=""/>
        <dsp:cNvSpPr/>
      </dsp:nvSpPr>
      <dsp:spPr>
        <a:xfrm>
          <a:off x="484409" y="524556"/>
          <a:ext cx="10407427" cy="419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7" tIns="44387" rIns="44387" bIns="4438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Tableau de bord de pilotage du projet</a:t>
          </a:r>
          <a:endParaRPr lang="en-US" sz="1600" kern="1200" dirty="0"/>
        </a:p>
      </dsp:txBody>
      <dsp:txXfrm>
        <a:off x="484409" y="524556"/>
        <a:ext cx="10407427" cy="419401"/>
      </dsp:txXfrm>
    </dsp:sp>
    <dsp:sp modelId="{767DAC49-1D1C-4859-88AA-E1C9D3922678}">
      <dsp:nvSpPr>
        <dsp:cNvPr id="0" name=""/>
        <dsp:cNvSpPr/>
      </dsp:nvSpPr>
      <dsp:spPr>
        <a:xfrm>
          <a:off x="0" y="1048809"/>
          <a:ext cx="10891837" cy="419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BF919F-93EA-4E82-8DC9-5AF009177EDF}">
      <dsp:nvSpPr>
        <dsp:cNvPr id="0" name=""/>
        <dsp:cNvSpPr/>
      </dsp:nvSpPr>
      <dsp:spPr>
        <a:xfrm>
          <a:off x="126869" y="1143174"/>
          <a:ext cx="230671" cy="23067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5000" b="-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C7884A5-5D20-4402-9F80-4A4E228FC887}">
      <dsp:nvSpPr>
        <dsp:cNvPr id="0" name=""/>
        <dsp:cNvSpPr/>
      </dsp:nvSpPr>
      <dsp:spPr>
        <a:xfrm>
          <a:off x="484409" y="1048809"/>
          <a:ext cx="10407427" cy="419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7" tIns="44387" rIns="44387" bIns="4438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Analyse des risques et plan d’action associé</a:t>
          </a:r>
          <a:endParaRPr lang="en-US" sz="1600" kern="1200" dirty="0"/>
        </a:p>
      </dsp:txBody>
      <dsp:txXfrm>
        <a:off x="484409" y="1048809"/>
        <a:ext cx="10407427" cy="419401"/>
      </dsp:txXfrm>
    </dsp:sp>
    <dsp:sp modelId="{127D40BC-79DB-46ED-BEBC-677502322675}">
      <dsp:nvSpPr>
        <dsp:cNvPr id="0" name=""/>
        <dsp:cNvSpPr/>
      </dsp:nvSpPr>
      <dsp:spPr>
        <a:xfrm>
          <a:off x="0" y="1573061"/>
          <a:ext cx="10891837" cy="419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84AAD9-A8C5-4CDF-A9B2-372C4587B565}">
      <dsp:nvSpPr>
        <dsp:cNvPr id="0" name=""/>
        <dsp:cNvSpPr/>
      </dsp:nvSpPr>
      <dsp:spPr>
        <a:xfrm>
          <a:off x="126869" y="1667426"/>
          <a:ext cx="230671" cy="230671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t="-16000" b="-16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9E5E1CE-D548-4F0F-9420-023FDC153C6C}">
      <dsp:nvSpPr>
        <dsp:cNvPr id="0" name=""/>
        <dsp:cNvSpPr/>
      </dsp:nvSpPr>
      <dsp:spPr>
        <a:xfrm>
          <a:off x="484409" y="1573061"/>
          <a:ext cx="10407427" cy="419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7" tIns="44387" rIns="44387" bIns="4438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Prototype</a:t>
          </a:r>
        </a:p>
      </dsp:txBody>
      <dsp:txXfrm>
        <a:off x="484409" y="1573061"/>
        <a:ext cx="10407427" cy="419401"/>
      </dsp:txXfrm>
    </dsp:sp>
    <dsp:sp modelId="{F43660B2-EC3F-432E-88CA-75296765619A}">
      <dsp:nvSpPr>
        <dsp:cNvPr id="0" name=""/>
        <dsp:cNvSpPr/>
      </dsp:nvSpPr>
      <dsp:spPr>
        <a:xfrm>
          <a:off x="0" y="2097313"/>
          <a:ext cx="10891837" cy="419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8D555-2D7F-4672-AFEF-36903BBF2404}">
      <dsp:nvSpPr>
        <dsp:cNvPr id="0" name=""/>
        <dsp:cNvSpPr/>
      </dsp:nvSpPr>
      <dsp:spPr>
        <a:xfrm>
          <a:off x="126869" y="2191679"/>
          <a:ext cx="230671" cy="230671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l="-15000" r="-1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89D9481-D51E-4203-8987-73758027CDD4}">
      <dsp:nvSpPr>
        <dsp:cNvPr id="0" name=""/>
        <dsp:cNvSpPr/>
      </dsp:nvSpPr>
      <dsp:spPr>
        <a:xfrm>
          <a:off x="484409" y="2097313"/>
          <a:ext cx="10407427" cy="419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7" tIns="44387" rIns="44387" bIns="4438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Communication des données </a:t>
          </a:r>
        </a:p>
      </dsp:txBody>
      <dsp:txXfrm>
        <a:off x="484409" y="2097313"/>
        <a:ext cx="10407427" cy="419401"/>
      </dsp:txXfrm>
    </dsp:sp>
    <dsp:sp modelId="{9F849E0C-0209-498A-8B28-6EFEB2009FBE}">
      <dsp:nvSpPr>
        <dsp:cNvPr id="0" name=""/>
        <dsp:cNvSpPr/>
      </dsp:nvSpPr>
      <dsp:spPr>
        <a:xfrm>
          <a:off x="0" y="2621566"/>
          <a:ext cx="10891837" cy="419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FE6A3-38AA-4AB5-9EB7-290F3092A2D6}">
      <dsp:nvSpPr>
        <dsp:cNvPr id="0" name=""/>
        <dsp:cNvSpPr/>
      </dsp:nvSpPr>
      <dsp:spPr>
        <a:xfrm>
          <a:off x="126869" y="2715931"/>
          <a:ext cx="230671" cy="230671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t="-8000" b="-8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A0E4095-837F-44DB-B29D-08CA77AA9678}">
      <dsp:nvSpPr>
        <dsp:cNvPr id="0" name=""/>
        <dsp:cNvSpPr/>
      </dsp:nvSpPr>
      <dsp:spPr>
        <a:xfrm>
          <a:off x="484409" y="2621566"/>
          <a:ext cx="10407427" cy="419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7" tIns="44387" rIns="44387" bIns="4438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Mesure de la consommation</a:t>
          </a:r>
        </a:p>
      </dsp:txBody>
      <dsp:txXfrm>
        <a:off x="484409" y="2621566"/>
        <a:ext cx="10407427" cy="419401"/>
      </dsp:txXfrm>
    </dsp:sp>
    <dsp:sp modelId="{1B8F5105-6E98-4323-BFB4-C40866C2BC14}">
      <dsp:nvSpPr>
        <dsp:cNvPr id="0" name=""/>
        <dsp:cNvSpPr/>
      </dsp:nvSpPr>
      <dsp:spPr>
        <a:xfrm>
          <a:off x="0" y="3145818"/>
          <a:ext cx="10891837" cy="419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3FE4C7-D78C-47D4-B3CF-FABEC3FE78F2}">
      <dsp:nvSpPr>
        <dsp:cNvPr id="0" name=""/>
        <dsp:cNvSpPr/>
      </dsp:nvSpPr>
      <dsp:spPr>
        <a:xfrm>
          <a:off x="126869" y="3240183"/>
          <a:ext cx="230671" cy="23067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F73A53-18B1-47F8-ACA6-33AA19910BCE}">
      <dsp:nvSpPr>
        <dsp:cNvPr id="0" name=""/>
        <dsp:cNvSpPr/>
      </dsp:nvSpPr>
      <dsp:spPr>
        <a:xfrm>
          <a:off x="484409" y="3145818"/>
          <a:ext cx="10407427" cy="419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7" tIns="44387" rIns="44387" bIns="4438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Démo</a:t>
          </a:r>
          <a:endParaRPr lang="en-US" sz="1600" kern="1200" dirty="0"/>
        </a:p>
      </dsp:txBody>
      <dsp:txXfrm>
        <a:off x="484409" y="3145818"/>
        <a:ext cx="10407427" cy="419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F7CB1-B235-455B-AF3B-1D91982A13C2}">
      <dsp:nvSpPr>
        <dsp:cNvPr id="0" name=""/>
        <dsp:cNvSpPr/>
      </dsp:nvSpPr>
      <dsp:spPr>
        <a:xfrm>
          <a:off x="351893" y="1370"/>
          <a:ext cx="882474" cy="882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4D8E2-402E-4645-B9EC-591E444BAB8C}">
      <dsp:nvSpPr>
        <dsp:cNvPr id="0" name=""/>
        <dsp:cNvSpPr/>
      </dsp:nvSpPr>
      <dsp:spPr>
        <a:xfrm>
          <a:off x="539962" y="189438"/>
          <a:ext cx="506337" cy="5063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3494D-BD0B-4954-A931-4C94974D81DF}">
      <dsp:nvSpPr>
        <dsp:cNvPr id="0" name=""/>
        <dsp:cNvSpPr/>
      </dsp:nvSpPr>
      <dsp:spPr>
        <a:xfrm>
          <a:off x="69791" y="1158714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kern="1200"/>
            <a:t>Objectif : Monitoring IoT pour ruches</a:t>
          </a:r>
          <a:endParaRPr lang="en-US" sz="1200" kern="1200"/>
        </a:p>
      </dsp:txBody>
      <dsp:txXfrm>
        <a:off x="69791" y="1158714"/>
        <a:ext cx="1446679" cy="578671"/>
      </dsp:txXfrm>
    </dsp:sp>
    <dsp:sp modelId="{02121870-033B-4574-AEC8-F8DA6D0E0A26}">
      <dsp:nvSpPr>
        <dsp:cNvPr id="0" name=""/>
        <dsp:cNvSpPr/>
      </dsp:nvSpPr>
      <dsp:spPr>
        <a:xfrm>
          <a:off x="2051742" y="1370"/>
          <a:ext cx="882474" cy="882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66BCA3-0DC5-4998-8022-66239E699FD0}">
      <dsp:nvSpPr>
        <dsp:cNvPr id="0" name=""/>
        <dsp:cNvSpPr/>
      </dsp:nvSpPr>
      <dsp:spPr>
        <a:xfrm>
          <a:off x="2239810" y="189438"/>
          <a:ext cx="506337" cy="5063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4A5F8-A5A7-4430-8718-AA04644186A8}">
      <dsp:nvSpPr>
        <dsp:cNvPr id="0" name=""/>
        <dsp:cNvSpPr/>
      </dsp:nvSpPr>
      <dsp:spPr>
        <a:xfrm>
          <a:off x="1769639" y="1158714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kern="1200"/>
            <a:t>Surveillance en temps réel</a:t>
          </a:r>
          <a:endParaRPr lang="en-US" sz="1200" kern="1200"/>
        </a:p>
      </dsp:txBody>
      <dsp:txXfrm>
        <a:off x="1769639" y="1158714"/>
        <a:ext cx="1446679" cy="578671"/>
      </dsp:txXfrm>
    </dsp:sp>
    <dsp:sp modelId="{2736317C-8C59-4598-919D-F0682E3E35C4}">
      <dsp:nvSpPr>
        <dsp:cNvPr id="0" name=""/>
        <dsp:cNvSpPr/>
      </dsp:nvSpPr>
      <dsp:spPr>
        <a:xfrm>
          <a:off x="3751591" y="1370"/>
          <a:ext cx="882474" cy="882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34AEC-7B3B-4FE7-B5D5-D3A11C583759}">
      <dsp:nvSpPr>
        <dsp:cNvPr id="0" name=""/>
        <dsp:cNvSpPr/>
      </dsp:nvSpPr>
      <dsp:spPr>
        <a:xfrm>
          <a:off x="3939659" y="189438"/>
          <a:ext cx="506337" cy="5063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E65F44-ACE6-4E7A-8331-2CBD4EAFAC93}">
      <dsp:nvSpPr>
        <dsp:cNvPr id="0" name=""/>
        <dsp:cNvSpPr/>
      </dsp:nvSpPr>
      <dsp:spPr>
        <a:xfrm>
          <a:off x="3469488" y="1158714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kern="1200"/>
            <a:t>Alertes en cas d’anomalies</a:t>
          </a:r>
          <a:endParaRPr lang="en-US" sz="1200" kern="1200"/>
        </a:p>
      </dsp:txBody>
      <dsp:txXfrm>
        <a:off x="3469488" y="1158714"/>
        <a:ext cx="1446679" cy="578671"/>
      </dsp:txXfrm>
    </dsp:sp>
    <dsp:sp modelId="{A85509BF-E7BF-4306-8CB3-E58E1797A71F}">
      <dsp:nvSpPr>
        <dsp:cNvPr id="0" name=""/>
        <dsp:cNvSpPr/>
      </dsp:nvSpPr>
      <dsp:spPr>
        <a:xfrm>
          <a:off x="5451439" y="1370"/>
          <a:ext cx="882474" cy="882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4ABAB-CE60-407E-8FF6-CAC8E038429A}">
      <dsp:nvSpPr>
        <dsp:cNvPr id="0" name=""/>
        <dsp:cNvSpPr/>
      </dsp:nvSpPr>
      <dsp:spPr>
        <a:xfrm>
          <a:off x="5639508" y="189438"/>
          <a:ext cx="506337" cy="5063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E7E0C-8F65-4BE5-9114-A1BBFCC4DFC6}">
      <dsp:nvSpPr>
        <dsp:cNvPr id="0" name=""/>
        <dsp:cNvSpPr/>
      </dsp:nvSpPr>
      <dsp:spPr>
        <a:xfrm>
          <a:off x="5169337" y="1158714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kern="1200" dirty="0"/>
            <a:t>Optimisation énergétique</a:t>
          </a:r>
          <a:endParaRPr lang="en-US" sz="1200" kern="1200" dirty="0"/>
        </a:p>
      </dsp:txBody>
      <dsp:txXfrm>
        <a:off x="5169337" y="1158714"/>
        <a:ext cx="1446679" cy="578671"/>
      </dsp:txXfrm>
    </dsp:sp>
    <dsp:sp modelId="{B56FF282-767D-4BD9-B452-02219E941D95}">
      <dsp:nvSpPr>
        <dsp:cNvPr id="0" name=""/>
        <dsp:cNvSpPr/>
      </dsp:nvSpPr>
      <dsp:spPr>
        <a:xfrm>
          <a:off x="2901666" y="2099055"/>
          <a:ext cx="882474" cy="882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3D59BB-2A88-40C1-B1FA-365AEF783FE3}">
      <dsp:nvSpPr>
        <dsp:cNvPr id="0" name=""/>
        <dsp:cNvSpPr/>
      </dsp:nvSpPr>
      <dsp:spPr>
        <a:xfrm>
          <a:off x="3089735" y="2287124"/>
          <a:ext cx="506337" cy="5063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0AAF7-A7C5-45EC-9FEB-ADD582F03718}">
      <dsp:nvSpPr>
        <dsp:cNvPr id="0" name=""/>
        <dsp:cNvSpPr/>
      </dsp:nvSpPr>
      <dsp:spPr>
        <a:xfrm>
          <a:off x="2619564" y="3256399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kern="1200" dirty="0"/>
            <a:t>BEEP + UBIDOTS</a:t>
          </a:r>
        </a:p>
      </dsp:txBody>
      <dsp:txXfrm>
        <a:off x="2619564" y="3256399"/>
        <a:ext cx="1446679" cy="5786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42D4B-94C7-4282-B1E1-F92B858609ED}">
      <dsp:nvSpPr>
        <dsp:cNvPr id="0" name=""/>
        <dsp:cNvSpPr/>
      </dsp:nvSpPr>
      <dsp:spPr>
        <a:xfrm>
          <a:off x="0" y="417102"/>
          <a:ext cx="1089183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1F9C47-062B-4425-B686-714632583B97}">
      <dsp:nvSpPr>
        <dsp:cNvPr id="0" name=""/>
        <dsp:cNvSpPr/>
      </dsp:nvSpPr>
      <dsp:spPr>
        <a:xfrm>
          <a:off x="544591" y="18582"/>
          <a:ext cx="7624285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180" tIns="0" rIns="28818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1" kern="1200" dirty="0">
              <a:solidFill>
                <a:schemeClr val="tx1"/>
              </a:solidFill>
            </a:rPr>
            <a:t>Organisation</a:t>
          </a:r>
          <a:endParaRPr lang="en-US" sz="2700" b="1" kern="1200" dirty="0">
            <a:solidFill>
              <a:schemeClr val="tx1"/>
            </a:solidFill>
          </a:endParaRPr>
        </a:p>
      </dsp:txBody>
      <dsp:txXfrm>
        <a:off x="583499" y="57490"/>
        <a:ext cx="7546469" cy="719224"/>
      </dsp:txXfrm>
    </dsp:sp>
    <dsp:sp modelId="{3EF4DFF5-74B6-4C5B-AAC0-A9C7224E9651}">
      <dsp:nvSpPr>
        <dsp:cNvPr id="0" name=""/>
        <dsp:cNvSpPr/>
      </dsp:nvSpPr>
      <dsp:spPr>
        <a:xfrm>
          <a:off x="0" y="1641822"/>
          <a:ext cx="1089183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5AA00-FDF1-4916-AA56-7310AD849F97}">
      <dsp:nvSpPr>
        <dsp:cNvPr id="0" name=""/>
        <dsp:cNvSpPr/>
      </dsp:nvSpPr>
      <dsp:spPr>
        <a:xfrm>
          <a:off x="544591" y="1243302"/>
          <a:ext cx="7624285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180" tIns="0" rIns="28818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1" kern="1200" dirty="0">
              <a:solidFill>
                <a:schemeClr val="tx1"/>
              </a:solidFill>
            </a:rPr>
            <a:t>Liste de matériel</a:t>
          </a:r>
          <a:endParaRPr lang="en-US" sz="2700" b="1" kern="1200" dirty="0">
            <a:solidFill>
              <a:schemeClr val="tx1"/>
            </a:solidFill>
          </a:endParaRPr>
        </a:p>
      </dsp:txBody>
      <dsp:txXfrm>
        <a:off x="583499" y="1282210"/>
        <a:ext cx="7546469" cy="719224"/>
      </dsp:txXfrm>
    </dsp:sp>
    <dsp:sp modelId="{3CE0EE85-A583-419B-8D39-96545E3F5E2C}">
      <dsp:nvSpPr>
        <dsp:cNvPr id="0" name=""/>
        <dsp:cNvSpPr/>
      </dsp:nvSpPr>
      <dsp:spPr>
        <a:xfrm>
          <a:off x="0" y="2866542"/>
          <a:ext cx="1089183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9DB460-EB2C-494B-8DF1-97C8AFA68F21}">
      <dsp:nvSpPr>
        <dsp:cNvPr id="0" name=""/>
        <dsp:cNvSpPr/>
      </dsp:nvSpPr>
      <dsp:spPr>
        <a:xfrm>
          <a:off x="544591" y="2468022"/>
          <a:ext cx="7624285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180" tIns="0" rIns="28818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1" kern="1200" dirty="0">
              <a:solidFill>
                <a:schemeClr val="tx1"/>
              </a:solidFill>
            </a:rPr>
            <a:t>Schéma électrique </a:t>
          </a:r>
          <a:endParaRPr lang="en-US" sz="2700" b="1" kern="1200" dirty="0">
            <a:solidFill>
              <a:schemeClr val="tx1"/>
            </a:solidFill>
          </a:endParaRPr>
        </a:p>
      </dsp:txBody>
      <dsp:txXfrm>
        <a:off x="583499" y="2506930"/>
        <a:ext cx="7546469" cy="7192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466B0-3B45-41BC-997E-F85AB666E275}">
      <dsp:nvSpPr>
        <dsp:cNvPr id="0" name=""/>
        <dsp:cNvSpPr/>
      </dsp:nvSpPr>
      <dsp:spPr>
        <a:xfrm>
          <a:off x="6540" y="642609"/>
          <a:ext cx="2044708" cy="24536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0" rIns="20197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Optimisation énergétique 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Choix de la méthode</a:t>
          </a:r>
          <a:endParaRPr lang="en-US" sz="1800" kern="1200" dirty="0"/>
        </a:p>
      </dsp:txBody>
      <dsp:txXfrm>
        <a:off x="6540" y="1624069"/>
        <a:ext cx="2044708" cy="1472189"/>
      </dsp:txXfrm>
    </dsp:sp>
    <dsp:sp modelId="{48498D81-C367-4B25-8155-EE2CCE8EEF37}">
      <dsp:nvSpPr>
        <dsp:cNvPr id="0" name=""/>
        <dsp:cNvSpPr/>
      </dsp:nvSpPr>
      <dsp:spPr>
        <a:xfrm>
          <a:off x="6540" y="642609"/>
          <a:ext cx="2044708" cy="9814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165100" rIns="201972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01</a:t>
          </a:r>
        </a:p>
      </dsp:txBody>
      <dsp:txXfrm>
        <a:off x="6540" y="642609"/>
        <a:ext cx="2044708" cy="981459"/>
      </dsp:txXfrm>
    </dsp:sp>
    <dsp:sp modelId="{90E584CB-B63C-405A-B6E8-7E7CA5FB350C}">
      <dsp:nvSpPr>
        <dsp:cNvPr id="0" name=""/>
        <dsp:cNvSpPr/>
      </dsp:nvSpPr>
      <dsp:spPr>
        <a:xfrm>
          <a:off x="2214825" y="642609"/>
          <a:ext cx="2044708" cy="24536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0" rIns="20197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Implémentation sur la carte PCB</a:t>
          </a:r>
          <a:endParaRPr lang="en-US" sz="1800" kern="1200" dirty="0"/>
        </a:p>
      </dsp:txBody>
      <dsp:txXfrm>
        <a:off x="2214825" y="1624069"/>
        <a:ext cx="2044708" cy="1472189"/>
      </dsp:txXfrm>
    </dsp:sp>
    <dsp:sp modelId="{784B174E-82B5-4AD3-8F86-B66E9CEBB8D9}">
      <dsp:nvSpPr>
        <dsp:cNvPr id="0" name=""/>
        <dsp:cNvSpPr/>
      </dsp:nvSpPr>
      <dsp:spPr>
        <a:xfrm>
          <a:off x="2214825" y="642609"/>
          <a:ext cx="2044708" cy="9814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165100" rIns="201972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02</a:t>
          </a:r>
        </a:p>
      </dsp:txBody>
      <dsp:txXfrm>
        <a:off x="2214825" y="642609"/>
        <a:ext cx="2044708" cy="981459"/>
      </dsp:txXfrm>
    </dsp:sp>
    <dsp:sp modelId="{150E4CD7-99DC-40FF-9961-031564EA3AFC}">
      <dsp:nvSpPr>
        <dsp:cNvPr id="0" name=""/>
        <dsp:cNvSpPr/>
      </dsp:nvSpPr>
      <dsp:spPr>
        <a:xfrm>
          <a:off x="4423110" y="642609"/>
          <a:ext cx="2044708" cy="24536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0" rIns="20197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 du </a:t>
          </a:r>
          <a:r>
            <a:rPr lang="en-US" sz="1800" kern="1200" dirty="0" err="1"/>
            <a:t>capteur</a:t>
          </a:r>
          <a:r>
            <a:rPr lang="en-US" sz="1800" kern="1200" dirty="0"/>
            <a:t> et communication</a:t>
          </a:r>
        </a:p>
      </dsp:txBody>
      <dsp:txXfrm>
        <a:off x="4423110" y="1624069"/>
        <a:ext cx="2044708" cy="1472189"/>
      </dsp:txXfrm>
    </dsp:sp>
    <dsp:sp modelId="{5ABF53E1-25EE-45C4-9780-B6603C543065}">
      <dsp:nvSpPr>
        <dsp:cNvPr id="0" name=""/>
        <dsp:cNvSpPr/>
      </dsp:nvSpPr>
      <dsp:spPr>
        <a:xfrm>
          <a:off x="4423110" y="642609"/>
          <a:ext cx="2044708" cy="9814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165100" rIns="201972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03</a:t>
          </a:r>
        </a:p>
      </dsp:txBody>
      <dsp:txXfrm>
        <a:off x="4423110" y="642609"/>
        <a:ext cx="2044708" cy="981459"/>
      </dsp:txXfrm>
    </dsp:sp>
    <dsp:sp modelId="{698D43F2-C805-4851-ACAC-B6A4BD49FA42}">
      <dsp:nvSpPr>
        <dsp:cNvPr id="0" name=""/>
        <dsp:cNvSpPr/>
      </dsp:nvSpPr>
      <dsp:spPr>
        <a:xfrm>
          <a:off x="6631395" y="642609"/>
          <a:ext cx="2044708" cy="24536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0" rIns="20197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Assemblage</a:t>
          </a:r>
          <a:endParaRPr lang="en-US" sz="1800" kern="1200" dirty="0"/>
        </a:p>
      </dsp:txBody>
      <dsp:txXfrm>
        <a:off x="6631395" y="1624069"/>
        <a:ext cx="2044708" cy="1472189"/>
      </dsp:txXfrm>
    </dsp:sp>
    <dsp:sp modelId="{2C2DD27B-6B73-42AC-BA41-3989094A67A0}">
      <dsp:nvSpPr>
        <dsp:cNvPr id="0" name=""/>
        <dsp:cNvSpPr/>
      </dsp:nvSpPr>
      <dsp:spPr>
        <a:xfrm>
          <a:off x="6631395" y="642609"/>
          <a:ext cx="2044708" cy="9814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165100" rIns="201972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04</a:t>
          </a:r>
        </a:p>
      </dsp:txBody>
      <dsp:txXfrm>
        <a:off x="6631395" y="642609"/>
        <a:ext cx="2044708" cy="981459"/>
      </dsp:txXfrm>
    </dsp:sp>
    <dsp:sp modelId="{5188FFB5-4012-45C5-9CBC-3D04A144BB3B}">
      <dsp:nvSpPr>
        <dsp:cNvPr id="0" name=""/>
        <dsp:cNvSpPr/>
      </dsp:nvSpPr>
      <dsp:spPr>
        <a:xfrm>
          <a:off x="8839679" y="642609"/>
          <a:ext cx="2044708" cy="245364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0" rIns="20197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Test en situation réelle </a:t>
          </a:r>
          <a:endParaRPr lang="en-US" sz="1800" kern="1200" dirty="0"/>
        </a:p>
      </dsp:txBody>
      <dsp:txXfrm>
        <a:off x="8839679" y="1624069"/>
        <a:ext cx="2044708" cy="1472189"/>
      </dsp:txXfrm>
    </dsp:sp>
    <dsp:sp modelId="{1F02CB62-BA56-40E7-928B-74A828183618}">
      <dsp:nvSpPr>
        <dsp:cNvPr id="0" name=""/>
        <dsp:cNvSpPr/>
      </dsp:nvSpPr>
      <dsp:spPr>
        <a:xfrm>
          <a:off x="8839679" y="642609"/>
          <a:ext cx="2044708" cy="9814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165100" rIns="201972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05</a:t>
          </a:r>
        </a:p>
      </dsp:txBody>
      <dsp:txXfrm>
        <a:off x="8839679" y="642609"/>
        <a:ext cx="2044708" cy="9814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4C6F7-73E7-4190-9B13-419ECDBC346D}" type="datetimeFigureOut">
              <a:rPr lang="fr-FR" smtClean="0"/>
              <a:t>17/03/2025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24C60-CF8E-45B8-AA77-418F2CB95C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25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L’objectif de ce projet est donc de réaliser un système connecté munis de capteurs qui</a:t>
            </a:r>
          </a:p>
          <a:p>
            <a:r>
              <a:rPr lang="fr-FR" dirty="0"/>
              <a:t>permettent de suivre à distance l’évolution d’une colonie d’abeille. Les données doivent être</a:t>
            </a:r>
          </a:p>
          <a:p>
            <a:r>
              <a:rPr lang="fr-FR" dirty="0"/>
              <a:t>accessible sous forme graphique à partir de BEEP et/ou </a:t>
            </a:r>
            <a:r>
              <a:rPr lang="fr-FR" dirty="0" err="1"/>
              <a:t>Ubidots</a:t>
            </a:r>
            <a:r>
              <a:rPr lang="fr-FR" dirty="0"/>
              <a:t> sur ordinateur ou téléphone</a:t>
            </a:r>
          </a:p>
          <a:p>
            <a:r>
              <a:rPr lang="fr-FR" dirty="0"/>
              <a:t>portable. Le système doit également pouvoir envoyer des alertes sur smartphone (SMS ou Mail)</a:t>
            </a:r>
          </a:p>
          <a:p>
            <a:r>
              <a:rPr lang="fr-FR" dirty="0"/>
              <a:t>lorsque des comportements anormaux sont détectés.</a:t>
            </a:r>
          </a:p>
          <a:p>
            <a:r>
              <a:rPr lang="fr-FR" dirty="0"/>
              <a:t>Le boitier et la ruche doivent être équipés de capteurs destinés à analyser et à fournir des</a:t>
            </a:r>
          </a:p>
          <a:p>
            <a:r>
              <a:rPr lang="fr-FR" dirty="0"/>
              <a:t>données sur l'état de santé des abeilles et leurs productivités.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24C60-CF8E-45B8-AA77-418F2CB95CA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7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24C60-CF8E-45B8-AA77-418F2CB95CA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607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635E6-62A9-D2BA-A3AA-5087E4FE9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03CC5EB-ABEE-425F-973C-602F2EA6C8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47FAA46-22D2-77F7-A243-FD45327F6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41FBB2-25D5-E1C3-508C-FC7B88269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24C60-CF8E-45B8-AA77-418F2CB95CA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272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A127E-454A-4757-942F-0A2F9A644DB4}" type="datetime1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5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0080-4684-411B-B5C9-48F32EEB2110}" type="datetime1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24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A6D-B394-4D41-A035-264694622FB7}" type="datetime1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873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973C3-1B2E-421E-8756-80332FDFCCF7}" type="datetime1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8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1B1D-C892-4AAC-91AB-B86D91900B5C}" type="datetime1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389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AD44D-C8AB-417D-8B59-21D2B4191AF9}" type="datetime1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99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E28F-0D6B-4656-ADDE-7784AF6D364B}" type="datetime1">
              <a:rPr lang="en-US" smtClean="0"/>
              <a:t>3/17/2025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51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D0528-3926-428F-92D4-1D4F6FF1F8F6}" type="datetime1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5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C951-13A4-43FD-8B85-B3A55C0DF9D9}" type="datetime1">
              <a:rPr lang="en-US" smtClean="0"/>
              <a:t>3/17/2025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07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FB7E6-7CBD-41E2-AADC-99CF76C8F5B3}" type="datetime1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46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F80F8-B747-49DD-9A5B-F2472AFC470C}" type="datetime1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09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1434A76B-FECC-485F-BD9D-EF24A1C239A2}" type="datetime1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83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UMERTAmine/Ruch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620991-C77C-71FF-89FF-E9FBCE354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434438"/>
            <a:ext cx="3235234" cy="2612976"/>
          </a:xfrm>
        </p:spPr>
        <p:txBody>
          <a:bodyPr anchor="t">
            <a:noAutofit/>
          </a:bodyPr>
          <a:lstStyle/>
          <a:p>
            <a:pPr algn="ctr"/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Ruche</a:t>
            </a:r>
            <a:b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b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d’une ruche d’abeille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71EB2C-2C90-C509-4C7D-FEA0E77BE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290390"/>
            <a:ext cx="3235234" cy="1160231"/>
          </a:xfrm>
        </p:spPr>
        <p:txBody>
          <a:bodyPr anchor="b">
            <a:normAutofit fontScale="85000" lnSpcReduction="10000"/>
          </a:bodyPr>
          <a:lstStyle/>
          <a:p>
            <a:r>
              <a:rPr lang="fr-FR" dirty="0"/>
              <a:t>Gloire A DIEU DEMBI</a:t>
            </a:r>
          </a:p>
          <a:p>
            <a:r>
              <a:rPr lang="fr-FR" dirty="0"/>
              <a:t>Léa LACOUTURE</a:t>
            </a:r>
          </a:p>
          <a:p>
            <a:r>
              <a:rPr lang="fr-FR" dirty="0"/>
              <a:t>Amine OUMERT</a:t>
            </a:r>
          </a:p>
        </p:txBody>
      </p:sp>
      <p:pic>
        <p:nvPicPr>
          <p:cNvPr id="4" name="Picture 3" descr="Abeilles travaillant sur un nid d'abeilles">
            <a:extLst>
              <a:ext uri="{FF2B5EF4-FFF2-40B4-BE49-F238E27FC236}">
                <a16:creationId xmlns:a16="http://schemas.microsoft.com/office/drawing/2014/main" id="{5083E41F-19D2-1287-D76B-71B172E855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681"/>
          <a:stretch/>
        </p:blipFill>
        <p:spPr>
          <a:xfrm>
            <a:off x="4229100" y="1348736"/>
            <a:ext cx="7290648" cy="4100956"/>
          </a:xfrm>
          <a:prstGeom prst="rect">
            <a:avLst/>
          </a:prstGeom>
        </p:spPr>
      </p:pic>
      <p:pic>
        <p:nvPicPr>
          <p:cNvPr id="5" name="Image 4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8C0A56B6-1A59-EB08-94C1-14972C10D1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753" y="317245"/>
            <a:ext cx="1356995" cy="5359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928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6D67B-8F31-D16C-D1F7-831C9290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Communication des données - BEEP</a:t>
            </a:r>
          </a:p>
        </p:txBody>
      </p:sp>
      <p:pic>
        <p:nvPicPr>
          <p:cNvPr id="18" name="Espace réservé du contenu 17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A9B213E9-639A-080C-DE02-AE3F365C3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5" y="2055157"/>
            <a:ext cx="6318282" cy="1859944"/>
          </a:xfrm>
        </p:spPr>
      </p:pic>
      <p:sp>
        <p:nvSpPr>
          <p:cNvPr id="24" name="Espace réservé du pied de page 3">
            <a:extLst>
              <a:ext uri="{FF2B5EF4-FFF2-40B4-BE49-F238E27FC236}">
                <a16:creationId xmlns:a16="http://schemas.microsoft.com/office/drawing/2014/main" id="{99D1521B-A9E1-E0C2-F9DF-B88873A79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5136" y="6356350"/>
            <a:ext cx="5342860" cy="365125"/>
          </a:xfrm>
        </p:spPr>
        <p:txBody>
          <a:bodyPr/>
          <a:lstStyle/>
          <a:p>
            <a:r>
              <a:rPr lang="fr-FR" dirty="0"/>
              <a:t>Projet Système Embarqué IoT - Livrables Open Ruche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7C617F-7E3C-3717-710E-778CE1492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10</a:t>
            </a:fld>
            <a:endParaRPr lang="en-US"/>
          </a:p>
        </p:txBody>
      </p:sp>
      <p:pic>
        <p:nvPicPr>
          <p:cNvPr id="20" name="Image 19" descr="Une image contenant texte, capture d’écran, cercle, jaune&#10;&#10;Le contenu généré par l’IA peut être incorrect.">
            <a:extLst>
              <a:ext uri="{FF2B5EF4-FFF2-40B4-BE49-F238E27FC236}">
                <a16:creationId xmlns:a16="http://schemas.microsoft.com/office/drawing/2014/main" id="{A56B2731-B061-C741-FE5C-884A9415E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037" y="2079399"/>
            <a:ext cx="2888165" cy="4314229"/>
          </a:xfrm>
          <a:prstGeom prst="rect">
            <a:avLst/>
          </a:prstGeom>
        </p:spPr>
      </p:pic>
      <p:pic>
        <p:nvPicPr>
          <p:cNvPr id="22" name="Image 21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BE6FD3BA-0AA0-86C6-34E7-F5094EF44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5" y="3950842"/>
            <a:ext cx="6318282" cy="252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88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2D851-ACCF-8DCA-40BC-2845035E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 des données - UBIDOTS</a:t>
            </a:r>
          </a:p>
        </p:txBody>
      </p:sp>
      <p:pic>
        <p:nvPicPr>
          <p:cNvPr id="7" name="Espace réservé du contenu 6" descr="Une image contenant texte, Police, ligne, nombre&#10;&#10;Le contenu généré par l’IA peut être incorrect.">
            <a:extLst>
              <a:ext uri="{FF2B5EF4-FFF2-40B4-BE49-F238E27FC236}">
                <a16:creationId xmlns:a16="http://schemas.microsoft.com/office/drawing/2014/main" id="{0B079C16-10B4-C384-CACC-17392D817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2" y="2070561"/>
            <a:ext cx="12111463" cy="2089226"/>
          </a:xfrm>
        </p:spPr>
      </p:pic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56A628A9-1BE6-24F5-8E47-EB63DAF30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5136" y="6356350"/>
            <a:ext cx="5342860" cy="365125"/>
          </a:xfrm>
        </p:spPr>
        <p:txBody>
          <a:bodyPr/>
          <a:lstStyle/>
          <a:p>
            <a:r>
              <a:rPr lang="fr-FR" dirty="0"/>
              <a:t>Projet Système Embarqué IoT - Livrables Open Ruche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EDCE2B-57FC-2F2A-74DB-26AD9F4AD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11</a:t>
            </a:fld>
            <a:endParaRPr lang="en-US"/>
          </a:p>
        </p:txBody>
      </p:sp>
      <p:pic>
        <p:nvPicPr>
          <p:cNvPr id="13" name="Image 12" descr="Une image contenant ligne, Tracé, texte, diagramme&#10;&#10;Le contenu généré par l’IA peut être incorrect.">
            <a:extLst>
              <a:ext uri="{FF2B5EF4-FFF2-40B4-BE49-F238E27FC236}">
                <a16:creationId xmlns:a16="http://schemas.microsoft.com/office/drawing/2014/main" id="{B57226B8-73A6-1466-336C-E567E1DF3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" y="4023656"/>
            <a:ext cx="12192000" cy="23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4990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E7F0C-D3A2-D224-43C3-A93067AA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1BECA9-01DC-139D-5CFE-02852DE0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 des données - UBIDOTS</a:t>
            </a:r>
          </a:p>
        </p:txBody>
      </p:sp>
      <p:pic>
        <p:nvPicPr>
          <p:cNvPr id="8" name="Espace réservé du contenu 7" descr="Une image contenant ligne, texte, Tracé&#10;&#10;Le contenu généré par l’IA peut être incorrect.">
            <a:extLst>
              <a:ext uri="{FF2B5EF4-FFF2-40B4-BE49-F238E27FC236}">
                <a16:creationId xmlns:a16="http://schemas.microsoft.com/office/drawing/2014/main" id="{AD9AF456-9D2F-BDF2-763C-DA7D6C779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3" y="4264962"/>
            <a:ext cx="10891837" cy="1994567"/>
          </a:xfrm>
        </p:spPr>
      </p:pic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198F5A48-695E-8656-E06C-9D304D71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5136" y="6356350"/>
            <a:ext cx="5342860" cy="365125"/>
          </a:xfrm>
        </p:spPr>
        <p:txBody>
          <a:bodyPr/>
          <a:lstStyle/>
          <a:p>
            <a:r>
              <a:rPr lang="fr-FR" dirty="0"/>
              <a:t>Projet Système Embarqué IoT - Livrables Open Ruche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B34164-C698-99D3-3698-BD9D8D8C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12</a:t>
            </a:fld>
            <a:endParaRPr lang="en-US"/>
          </a:p>
        </p:txBody>
      </p:sp>
      <p:pic>
        <p:nvPicPr>
          <p:cNvPr id="9" name="Image 8" descr="Une image contenant ligne, Tracé, diagramme, Police&#10;&#10;Le contenu généré par l’IA peut être incorrect.">
            <a:extLst>
              <a:ext uri="{FF2B5EF4-FFF2-40B4-BE49-F238E27FC236}">
                <a16:creationId xmlns:a16="http://schemas.microsoft.com/office/drawing/2014/main" id="{93CC27C3-F30D-8AF7-4735-2542F2092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980"/>
            <a:ext cx="12192000" cy="21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4399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EF944-3B0F-2D16-7198-92326F6B4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0D859-1B5C-86B0-F997-099A46E5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 des données - UBIDOTS</a:t>
            </a:r>
          </a:p>
        </p:txBody>
      </p:sp>
      <p:pic>
        <p:nvPicPr>
          <p:cNvPr id="14" name="Espace réservé du contenu 13" descr="Une image contenant ligne, Tracé&#10;&#10;Le contenu généré par l’IA peut être incorrect.">
            <a:extLst>
              <a:ext uri="{FF2B5EF4-FFF2-40B4-BE49-F238E27FC236}">
                <a16:creationId xmlns:a16="http://schemas.microsoft.com/office/drawing/2014/main" id="{E660EB4B-C8A2-C8BC-595D-4D461A917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3" y="4393129"/>
            <a:ext cx="10891837" cy="2035412"/>
          </a:xfrm>
        </p:spPr>
      </p:pic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B15E3E96-EDF2-3707-0A78-32F8B94C9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5136" y="6356350"/>
            <a:ext cx="5342860" cy="365125"/>
          </a:xfrm>
        </p:spPr>
        <p:txBody>
          <a:bodyPr/>
          <a:lstStyle/>
          <a:p>
            <a:r>
              <a:rPr lang="fr-FR" dirty="0"/>
              <a:t>Projet Système Embarqué IoT - Livrables Open Ruche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A614B0-B68F-69FF-E402-549ADD40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13</a:t>
            </a:fld>
            <a:endParaRPr lang="en-US"/>
          </a:p>
        </p:txBody>
      </p:sp>
      <p:pic>
        <p:nvPicPr>
          <p:cNvPr id="16" name="Image 15" descr="Une image contenant texte, ligne, Tracé, Police&#10;&#10;Le contenu généré par l’IA peut être incorrect.">
            <a:extLst>
              <a:ext uri="{FF2B5EF4-FFF2-40B4-BE49-F238E27FC236}">
                <a16:creationId xmlns:a16="http://schemas.microsoft.com/office/drawing/2014/main" id="{958B0528-348D-B2B8-491C-5E449D5AF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8860"/>
            <a:ext cx="12192000" cy="22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9053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07AC-D948-994F-9BC1-CB93CBC9A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46826-5922-0855-25BA-7F01C084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 des données - UBIDOTS</a:t>
            </a:r>
          </a:p>
        </p:txBody>
      </p:sp>
      <p:pic>
        <p:nvPicPr>
          <p:cNvPr id="10" name="Espace réservé du contenu 9" descr="Une image contenant ligne, reçu, texte, Tracé&#10;&#10;Le contenu généré par l’IA peut être incorrect.">
            <a:extLst>
              <a:ext uri="{FF2B5EF4-FFF2-40B4-BE49-F238E27FC236}">
                <a16:creationId xmlns:a16="http://schemas.microsoft.com/office/drawing/2014/main" id="{40C272B3-F6D6-C46A-AF08-B2D69FC52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3" y="4170371"/>
            <a:ext cx="10891837" cy="2069449"/>
          </a:xfrm>
        </p:spPr>
      </p:pic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9050D295-3FDE-B405-5D0E-73D8ACEDB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5136" y="6356350"/>
            <a:ext cx="5342860" cy="365125"/>
          </a:xfrm>
        </p:spPr>
        <p:txBody>
          <a:bodyPr/>
          <a:lstStyle/>
          <a:p>
            <a:r>
              <a:rPr lang="fr-FR" dirty="0"/>
              <a:t>Projet Système Embarqué IoT - Livrables Open Ruche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91F312-2085-D5A0-066F-E892249D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14</a:t>
            </a:fld>
            <a:endParaRPr lang="en-US"/>
          </a:p>
        </p:txBody>
      </p:sp>
      <p:pic>
        <p:nvPicPr>
          <p:cNvPr id="4" name="Image 3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AE7F3E52-247A-AC6B-D0F5-080B7CE85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4" y="1969266"/>
            <a:ext cx="12008517" cy="227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383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99C19C-E487-3A5D-7EB3-ACB75A10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Mesure de la consommation – Avant Optimisation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3204D1-3999-DBB6-92B9-74499FC99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575" y="2311352"/>
            <a:ext cx="5193183" cy="728461"/>
          </a:xfrm>
        </p:spPr>
        <p:txBody>
          <a:bodyPr/>
          <a:lstStyle/>
          <a:p>
            <a:pPr algn="ctr"/>
            <a:r>
              <a:rPr lang="fr-FR" dirty="0"/>
              <a:t>Courant</a:t>
            </a:r>
          </a:p>
        </p:txBody>
      </p:sp>
      <p:pic>
        <p:nvPicPr>
          <p:cNvPr id="16" name="Espace réservé du contenu 15" descr="Une image contenant capture d’écran, Logiciel multimédia, Logiciel de graphisme, logiciel&#10;&#10;Le contenu généré par l’IA peut être incorrect.">
            <a:extLst>
              <a:ext uri="{FF2B5EF4-FFF2-40B4-BE49-F238E27FC236}">
                <a16:creationId xmlns:a16="http://schemas.microsoft.com/office/drawing/2014/main" id="{92B600A3-BCB8-DDD0-C90E-0A18491F22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20" y="3204124"/>
            <a:ext cx="5515492" cy="295078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396D5B1-9FF3-940C-8040-5D2CFFF13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5424" y="2311352"/>
            <a:ext cx="5193183" cy="728461"/>
          </a:xfrm>
        </p:spPr>
        <p:txBody>
          <a:bodyPr/>
          <a:lstStyle/>
          <a:p>
            <a:pPr algn="ctr"/>
            <a:r>
              <a:rPr lang="fr-FR" dirty="0"/>
              <a:t>PUISSANCE</a:t>
            </a:r>
          </a:p>
        </p:txBody>
      </p:sp>
      <p:pic>
        <p:nvPicPr>
          <p:cNvPr id="21" name="Espace réservé du contenu 20">
            <a:extLst>
              <a:ext uri="{FF2B5EF4-FFF2-40B4-BE49-F238E27FC236}">
                <a16:creationId xmlns:a16="http://schemas.microsoft.com/office/drawing/2014/main" id="{B5424479-FEFB-E7FD-34F0-4DA28134EA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63429" y="3206673"/>
            <a:ext cx="5517172" cy="2948238"/>
          </a:xfrm>
          <a:prstGeom prst="rect">
            <a:avLst/>
          </a:prstGeom>
        </p:spPr>
      </p:pic>
      <p:sp>
        <p:nvSpPr>
          <p:cNvPr id="9" name="Espace réservé du pied de page 3">
            <a:extLst>
              <a:ext uri="{FF2B5EF4-FFF2-40B4-BE49-F238E27FC236}">
                <a16:creationId xmlns:a16="http://schemas.microsoft.com/office/drawing/2014/main" id="{3DB4FFB0-8F6D-3CDA-D93E-585F2251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5136" y="6356350"/>
            <a:ext cx="5342860" cy="365125"/>
          </a:xfrm>
        </p:spPr>
        <p:txBody>
          <a:bodyPr/>
          <a:lstStyle/>
          <a:p>
            <a:r>
              <a:rPr lang="fr-FR" dirty="0"/>
              <a:t>Projet Système Embarqué IoT - Livrables Open Ruche</a:t>
            </a:r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DBED7B3-AA81-3A95-4E3C-3179A9CE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4632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E2613-5843-94C2-6B76-CE4A5333D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2CDE94-81B9-5D6B-97E2-CC1F4E41D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Mesure de la consommation – Après Optimisation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EFA3BD-3141-F8DE-78C8-720496E61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575" y="2311352"/>
            <a:ext cx="5193183" cy="728461"/>
          </a:xfrm>
        </p:spPr>
        <p:txBody>
          <a:bodyPr/>
          <a:lstStyle/>
          <a:p>
            <a:pPr algn="ctr"/>
            <a:r>
              <a:rPr lang="fr-FR" dirty="0"/>
              <a:t>Courant</a:t>
            </a:r>
          </a:p>
        </p:txBody>
      </p:sp>
      <p:pic>
        <p:nvPicPr>
          <p:cNvPr id="14" name="Espace réservé du contenu 13" descr="Une image contenant capture d’écran, Logiciel multimédia, texte, logiciel&#10;&#10;Le contenu généré par l’IA peut être incorrect.">
            <a:extLst>
              <a:ext uri="{FF2B5EF4-FFF2-40B4-BE49-F238E27FC236}">
                <a16:creationId xmlns:a16="http://schemas.microsoft.com/office/drawing/2014/main" id="{CBF524CE-E0BD-FF9F-63BE-91C4AC2E93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79662" y="3364196"/>
            <a:ext cx="5211762" cy="2667770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4718EF-6AB4-6952-FFDE-B8CCFD2F6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5424" y="2311352"/>
            <a:ext cx="5193183" cy="728461"/>
          </a:xfrm>
        </p:spPr>
        <p:txBody>
          <a:bodyPr/>
          <a:lstStyle/>
          <a:p>
            <a:pPr algn="ctr"/>
            <a:r>
              <a:rPr lang="fr-FR" dirty="0"/>
              <a:t>PUISSANCE</a:t>
            </a:r>
          </a:p>
        </p:txBody>
      </p:sp>
      <p:sp>
        <p:nvSpPr>
          <p:cNvPr id="18" name="Espace réservé du pied de page 3">
            <a:extLst>
              <a:ext uri="{FF2B5EF4-FFF2-40B4-BE49-F238E27FC236}">
                <a16:creationId xmlns:a16="http://schemas.microsoft.com/office/drawing/2014/main" id="{D4A44158-1506-E2B1-F2A8-8171BA7DB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5136" y="6356350"/>
            <a:ext cx="5342860" cy="365125"/>
          </a:xfrm>
        </p:spPr>
        <p:txBody>
          <a:bodyPr/>
          <a:lstStyle/>
          <a:p>
            <a:r>
              <a:rPr lang="fr-FR" dirty="0"/>
              <a:t>Projet Système Embarqué IoT - Livrables Open Ruche</a:t>
            </a:r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0FAE74D-BD38-3A19-3785-218F79686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16</a:t>
            </a:fld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F4EF09B-6B92-018D-135E-4929442EDADA}"/>
              </a:ext>
            </a:extLst>
          </p:cNvPr>
          <p:cNvSpPr txBox="1"/>
          <p:nvPr/>
        </p:nvSpPr>
        <p:spPr>
          <a:xfrm>
            <a:off x="4895999" y="2284498"/>
            <a:ext cx="21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Autonomie de la batterie :</a:t>
            </a:r>
          </a:p>
          <a:p>
            <a:pPr algn="ctr"/>
            <a:r>
              <a:rPr lang="fr-FR" dirty="0"/>
              <a:t>30,38j</a:t>
            </a:r>
          </a:p>
        </p:txBody>
      </p:sp>
    </p:spTree>
    <p:extLst>
      <p:ext uri="{BB962C8B-B14F-4D97-AF65-F5344CB8AC3E}">
        <p14:creationId xmlns:p14="http://schemas.microsoft.com/office/powerpoint/2010/main" val="110097624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3A43B-0911-E9AB-72B3-B6D1417C3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Conclusion</a:t>
            </a:r>
          </a:p>
        </p:txBody>
      </p:sp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16ED7574-6A52-9A33-8CC1-0F3F006687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306820"/>
              </p:ext>
            </p:extLst>
          </p:nvPr>
        </p:nvGraphicFramePr>
        <p:xfrm>
          <a:off x="640079" y="2559050"/>
          <a:ext cx="10890929" cy="373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888D49AA-4C3E-2A0E-A5D5-B28CAED6A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9834" y="6356350"/>
            <a:ext cx="5768162" cy="365125"/>
          </a:xfrm>
        </p:spPr>
        <p:txBody>
          <a:bodyPr/>
          <a:lstStyle/>
          <a:p>
            <a:r>
              <a:rPr lang="fr-FR" dirty="0"/>
              <a:t>Projet Système Embarqué IoT - Livrables Open Ruche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8E226F-4235-63A2-8EF4-2A57E81C9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66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3B466B0-3B45-41BC-997E-F85AB666E2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dgm id="{03B466B0-3B45-41BC-997E-F85AB666E2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graphicEl>
                                              <a:dgm id="{03B466B0-3B45-41BC-997E-F85AB666E2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graphicEl>
                                              <a:dgm id="{03B466B0-3B45-41BC-997E-F85AB666E2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8498D81-C367-4B25-8155-EE2CCE8EE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graphicEl>
                                              <a:dgm id="{48498D81-C367-4B25-8155-EE2CCE8EEF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graphicEl>
                                              <a:dgm id="{48498D81-C367-4B25-8155-EE2CCE8EE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graphicEl>
                                              <a:dgm id="{48498D81-C367-4B25-8155-EE2CCE8EE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0E584CB-B63C-405A-B6E8-7E7CA5FB3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graphicEl>
                                              <a:dgm id="{90E584CB-B63C-405A-B6E8-7E7CA5FB35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graphicEl>
                                              <a:dgm id="{90E584CB-B63C-405A-B6E8-7E7CA5FB3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graphicEl>
                                              <a:dgm id="{90E584CB-B63C-405A-B6E8-7E7CA5FB3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84B174E-82B5-4AD3-8F86-B66E9CEBB8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graphicEl>
                                              <a:dgm id="{784B174E-82B5-4AD3-8F86-B66E9CEBB8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graphicEl>
                                              <a:dgm id="{784B174E-82B5-4AD3-8F86-B66E9CEBB8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graphicEl>
                                              <a:dgm id="{784B174E-82B5-4AD3-8F86-B66E9CEBB8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50E4CD7-99DC-40FF-9961-031564EA3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graphicEl>
                                              <a:dgm id="{150E4CD7-99DC-40FF-9961-031564EA3A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graphicEl>
                                              <a:dgm id="{150E4CD7-99DC-40FF-9961-031564EA3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graphicEl>
                                              <a:dgm id="{150E4CD7-99DC-40FF-9961-031564EA3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BF53E1-25EE-45C4-9780-B6603C543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graphicEl>
                                              <a:dgm id="{5ABF53E1-25EE-45C4-9780-B6603C5430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graphicEl>
                                              <a:dgm id="{5ABF53E1-25EE-45C4-9780-B6603C543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graphicEl>
                                              <a:dgm id="{5ABF53E1-25EE-45C4-9780-B6603C543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98D43F2-C805-4851-ACAC-B6A4BD49FA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graphicEl>
                                              <a:dgm id="{698D43F2-C805-4851-ACAC-B6A4BD49FA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graphicEl>
                                              <a:dgm id="{698D43F2-C805-4851-ACAC-B6A4BD49FA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graphicEl>
                                              <a:dgm id="{698D43F2-C805-4851-ACAC-B6A4BD49FA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C2DD27B-6B73-42AC-BA41-3989094A67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>
                                            <p:graphicEl>
                                              <a:dgm id="{2C2DD27B-6B73-42AC-BA41-3989094A67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graphicEl>
                                              <a:dgm id="{2C2DD27B-6B73-42AC-BA41-3989094A67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graphicEl>
                                              <a:dgm id="{2C2DD27B-6B73-42AC-BA41-3989094A67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188FFB5-4012-45C5-9CBC-3D04A144B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>
                                            <p:graphicEl>
                                              <a:dgm id="{5188FFB5-4012-45C5-9CBC-3D04A144BB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graphicEl>
                                              <a:dgm id="{5188FFB5-4012-45C5-9CBC-3D04A144B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graphicEl>
                                              <a:dgm id="{5188FFB5-4012-45C5-9CBC-3D04A144B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F02CB62-BA56-40E7-928B-74A828183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>
                                            <p:graphicEl>
                                              <a:dgm id="{1F02CB62-BA56-40E7-928B-74A8281836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>
                                            <p:graphicEl>
                                              <a:dgm id="{1F02CB62-BA56-40E7-928B-74A828183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graphicEl>
                                              <a:dgm id="{1F02CB62-BA56-40E7-928B-74A828183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lvl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eilles pollinisateur sur une fleur jaune">
            <a:extLst>
              <a:ext uri="{FF2B5EF4-FFF2-40B4-BE49-F238E27FC236}">
                <a16:creationId xmlns:a16="http://schemas.microsoft.com/office/drawing/2014/main" id="{6490D49E-3D09-6813-4AE7-1EDC2B46B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7" r="16917"/>
          <a:stretch/>
        </p:blipFill>
        <p:spPr>
          <a:xfrm>
            <a:off x="20" y="10"/>
            <a:ext cx="6931132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7DCDE24-3903-F338-868F-86919B32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528" y="1032764"/>
            <a:ext cx="4308672" cy="3224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5800" b="1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Merci d’avoir écouté !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18D6E87-C919-74F9-1CCD-9A294773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24143" y="6356350"/>
            <a:ext cx="27422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sz="800" b="1" kern="1200" cap="all" spc="3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Projet Système Embarqué IoT - Livrables Open Ruche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F914F5-1EA6-246B-5077-C5A47500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6368" y="6356350"/>
            <a:ext cx="47983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fr-FR" noProof="0" smtClean="0"/>
              <a:pPr>
                <a:spcAft>
                  <a:spcPts val="600"/>
                </a:spcAft>
              </a:pPr>
              <a:t>18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170421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DE14B2-C206-CEAA-7157-BE5AA472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 des matières</a:t>
            </a:r>
          </a:p>
        </p:txBody>
      </p:sp>
      <p:graphicFrame>
        <p:nvGraphicFramePr>
          <p:cNvPr id="15" name="Espace réservé du contenu 2">
            <a:extLst>
              <a:ext uri="{FF2B5EF4-FFF2-40B4-BE49-F238E27FC236}">
                <a16:creationId xmlns:a16="http://schemas.microsoft.com/office/drawing/2014/main" id="{B26EB1C0-2701-5D02-EE48-72128300DB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94826"/>
              </p:ext>
            </p:extLst>
          </p:nvPr>
        </p:nvGraphicFramePr>
        <p:xfrm>
          <a:off x="639763" y="2633663"/>
          <a:ext cx="10891837" cy="3565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1097F28D-7287-D00E-98E2-FF4C0D058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5136" y="6356350"/>
            <a:ext cx="5342860" cy="365125"/>
          </a:xfrm>
        </p:spPr>
        <p:txBody>
          <a:bodyPr/>
          <a:lstStyle/>
          <a:p>
            <a:r>
              <a:rPr lang="fr-FR" dirty="0"/>
              <a:t>Projet Système Embarqué IoT - Livrables Open Ruche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DD232C-A596-1581-B72C-850703468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72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7DB29FE6-F803-4CD1-94FB-1851E9606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graphicEl>
                                              <a:dgm id="{7DB29FE6-F803-4CD1-94FB-1851E96065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graphicEl>
                                              <a:dgm id="{7DB29FE6-F803-4CD1-94FB-1851E9606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graphicEl>
                                              <a:dgm id="{7DB29FE6-F803-4CD1-94FB-1851E9606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C796E18-DE7F-44C3-BE12-AB53C60E0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>
                                            <p:graphicEl>
                                              <a:dgm id="{1C796E18-DE7F-44C3-BE12-AB53C60E0C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>
                                            <p:graphicEl>
                                              <a:dgm id="{1C796E18-DE7F-44C3-BE12-AB53C60E0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graphicEl>
                                              <a:dgm id="{1C796E18-DE7F-44C3-BE12-AB53C60E0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4DB60CE-16E2-412F-8B9B-5CE372CCB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>
                                            <p:graphicEl>
                                              <a:dgm id="{54DB60CE-16E2-412F-8B9B-5CE372CCB3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>
                                            <p:graphicEl>
                                              <a:dgm id="{54DB60CE-16E2-412F-8B9B-5CE372CCB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>
                                            <p:graphicEl>
                                              <a:dgm id="{54DB60CE-16E2-412F-8B9B-5CE372CCB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332FA882-D129-4404-ADE3-4E56A6195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>
                                            <p:graphicEl>
                                              <a:dgm id="{332FA882-D129-4404-ADE3-4E56A61954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>
                                            <p:graphicEl>
                                              <a:dgm id="{332FA882-D129-4404-ADE3-4E56A6195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graphicEl>
                                              <a:dgm id="{332FA882-D129-4404-ADE3-4E56A6195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8B820D0-1FBF-4157-8477-930905B1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>
                                            <p:graphicEl>
                                              <a:dgm id="{98B820D0-1FBF-4157-8477-930905B111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>
                                            <p:graphicEl>
                                              <a:dgm id="{98B820D0-1FBF-4157-8477-930905B1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>
                                            <p:graphicEl>
                                              <a:dgm id="{98B820D0-1FBF-4157-8477-930905B1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296F0BC-70DE-45A9-A524-A8BE88210D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>
                                            <p:graphicEl>
                                              <a:dgm id="{8296F0BC-70DE-45A9-A524-A8BE88210D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graphicEl>
                                              <a:dgm id="{8296F0BC-70DE-45A9-A524-A8BE88210D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>
                                            <p:graphicEl>
                                              <a:dgm id="{8296F0BC-70DE-45A9-A524-A8BE88210D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FBF919F-93EA-4E82-8DC9-5AF009177E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>
                                            <p:graphicEl>
                                              <a:dgm id="{DFBF919F-93EA-4E82-8DC9-5AF009177E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>
                                            <p:graphicEl>
                                              <a:dgm id="{DFBF919F-93EA-4E82-8DC9-5AF009177E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>
                                            <p:graphicEl>
                                              <a:dgm id="{DFBF919F-93EA-4E82-8DC9-5AF009177E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767DAC49-1D1C-4859-88AA-E1C9D3922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>
                                            <p:graphicEl>
                                              <a:dgm id="{767DAC49-1D1C-4859-88AA-E1C9D39226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>
                                            <p:graphicEl>
                                              <a:dgm id="{767DAC49-1D1C-4859-88AA-E1C9D3922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graphicEl>
                                              <a:dgm id="{767DAC49-1D1C-4859-88AA-E1C9D3922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C7884A5-5D20-4402-9F80-4A4E228F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>
                                            <p:graphicEl>
                                              <a:dgm id="{AC7884A5-5D20-4402-9F80-4A4E228FC8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>
                                            <p:graphicEl>
                                              <a:dgm id="{AC7884A5-5D20-4402-9F80-4A4E228F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>
                                            <p:graphicEl>
                                              <a:dgm id="{AC7884A5-5D20-4402-9F80-4A4E228F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3B84AAD9-A8C5-4CDF-A9B2-372C4587B5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>
                                            <p:graphicEl>
                                              <a:dgm id="{3B84AAD9-A8C5-4CDF-A9B2-372C4587B5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>
                                            <p:graphicEl>
                                              <a:dgm id="{3B84AAD9-A8C5-4CDF-A9B2-372C4587B5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>
                                            <p:graphicEl>
                                              <a:dgm id="{3B84AAD9-A8C5-4CDF-A9B2-372C4587B5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27D40BC-79DB-46ED-BEBC-6775023226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">
                                            <p:graphicEl>
                                              <a:dgm id="{127D40BC-79DB-46ED-BEBC-6775023226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>
                                            <p:graphicEl>
                                              <a:dgm id="{127D40BC-79DB-46ED-BEBC-6775023226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>
                                            <p:graphicEl>
                                              <a:dgm id="{127D40BC-79DB-46ED-BEBC-6775023226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9E5E1CE-D548-4F0F-9420-023FDC153C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">
                                            <p:graphicEl>
                                              <a:dgm id="{F9E5E1CE-D548-4F0F-9420-023FDC153C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>
                                            <p:graphicEl>
                                              <a:dgm id="{F9E5E1CE-D548-4F0F-9420-023FDC153C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>
                                            <p:graphicEl>
                                              <a:dgm id="{F9E5E1CE-D548-4F0F-9420-023FDC153C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43660B2-EC3F-432E-88CA-752967656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">
                                            <p:graphicEl>
                                              <a:dgm id="{F43660B2-EC3F-432E-88CA-7529676561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>
                                            <p:graphicEl>
                                              <a:dgm id="{F43660B2-EC3F-432E-88CA-752967656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>
                                            <p:graphicEl>
                                              <a:dgm id="{F43660B2-EC3F-432E-88CA-752967656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278D555-2D7F-4672-AFEF-36903BBF2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5">
                                            <p:graphicEl>
                                              <a:dgm id="{6278D555-2D7F-4672-AFEF-36903BBF24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>
                                            <p:graphicEl>
                                              <a:dgm id="{6278D555-2D7F-4672-AFEF-36903BBF2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5">
                                            <p:graphicEl>
                                              <a:dgm id="{6278D555-2D7F-4672-AFEF-36903BBF2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89D9481-D51E-4203-8987-73758027CD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5">
                                            <p:graphicEl>
                                              <a:dgm id="{C89D9481-D51E-4203-8987-73758027CD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>
                                            <p:graphicEl>
                                              <a:dgm id="{C89D9481-D51E-4203-8987-73758027CD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>
                                            <p:graphicEl>
                                              <a:dgm id="{C89D9481-D51E-4203-8987-73758027CD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3E1FE6A3-38AA-4AB5-9EB7-290F3092A2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5">
                                            <p:graphicEl>
                                              <a:dgm id="{3E1FE6A3-38AA-4AB5-9EB7-290F3092A2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5">
                                            <p:graphicEl>
                                              <a:dgm id="{3E1FE6A3-38AA-4AB5-9EB7-290F3092A2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5">
                                            <p:graphicEl>
                                              <a:dgm id="{3E1FE6A3-38AA-4AB5-9EB7-290F3092A2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F849E0C-0209-498A-8B28-6EFEB2009F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">
                                            <p:graphicEl>
                                              <a:dgm id="{9F849E0C-0209-498A-8B28-6EFEB2009F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">
                                            <p:graphicEl>
                                              <a:dgm id="{9F849E0C-0209-498A-8B28-6EFEB2009F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">
                                            <p:graphicEl>
                                              <a:dgm id="{9F849E0C-0209-498A-8B28-6EFEB2009F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A0E4095-837F-44DB-B29D-08CA77AA9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5">
                                            <p:graphicEl>
                                              <a:dgm id="{9A0E4095-837F-44DB-B29D-08CA77AA96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5">
                                            <p:graphicEl>
                                              <a:dgm id="{9A0E4095-837F-44DB-B29D-08CA77AA9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5">
                                            <p:graphicEl>
                                              <a:dgm id="{9A0E4095-837F-44DB-B29D-08CA77AA9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43FE4C7-D78C-47D4-B3CF-FABEC3FE78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5">
                                            <p:graphicEl>
                                              <a:dgm id="{A43FE4C7-D78C-47D4-B3CF-FABEC3FE78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">
                                            <p:graphicEl>
                                              <a:dgm id="{A43FE4C7-D78C-47D4-B3CF-FABEC3FE78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5">
                                            <p:graphicEl>
                                              <a:dgm id="{A43FE4C7-D78C-47D4-B3CF-FABEC3FE78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B8F5105-6E98-4323-BFB4-C40866C2B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5">
                                            <p:graphicEl>
                                              <a:dgm id="{1B8F5105-6E98-4323-BFB4-C40866C2BC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5">
                                            <p:graphicEl>
                                              <a:dgm id="{1B8F5105-6E98-4323-BFB4-C40866C2B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5">
                                            <p:graphicEl>
                                              <a:dgm id="{1B8F5105-6E98-4323-BFB4-C40866C2B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EF73A53-18B1-47F8-ACA6-33AA19910B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5">
                                            <p:graphicEl>
                                              <a:dgm id="{0EF73A53-18B1-47F8-ACA6-33AA19910B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5">
                                            <p:graphicEl>
                                              <a:dgm id="{0EF73A53-18B1-47F8-ACA6-33AA19910B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5">
                                            <p:graphicEl>
                                              <a:dgm id="{0EF73A53-18B1-47F8-ACA6-33AA19910B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230B5C-83D6-2E51-7A98-4314E052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fr-FR" dirty="0"/>
              <a:t>Contexte - Objectifs</a:t>
            </a:r>
            <a:endParaRPr lang="en-US" dirty="0"/>
          </a:p>
        </p:txBody>
      </p:sp>
      <p:graphicFrame>
        <p:nvGraphicFramePr>
          <p:cNvPr id="9" name="Espace réservé du contenu 2">
            <a:extLst>
              <a:ext uri="{FF2B5EF4-FFF2-40B4-BE49-F238E27FC236}">
                <a16:creationId xmlns:a16="http://schemas.microsoft.com/office/drawing/2014/main" id="{D94845AA-4A84-C314-42C5-921D63CA0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8959338"/>
              </p:ext>
            </p:extLst>
          </p:nvPr>
        </p:nvGraphicFramePr>
        <p:xfrm>
          <a:off x="225632" y="2553196"/>
          <a:ext cx="6685808" cy="3836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5A56971-AEE9-35DB-40DC-E00AB3FE1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631" y="6356350"/>
            <a:ext cx="5342860" cy="365125"/>
          </a:xfrm>
        </p:spPr>
        <p:txBody>
          <a:bodyPr/>
          <a:lstStyle/>
          <a:p>
            <a:r>
              <a:rPr lang="fr-FR" dirty="0"/>
              <a:t>Projet Système Embarqué IoT - Livrables Open Ruche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0B4D96-7346-49C4-7D66-6813FCA5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3490" y="6356350"/>
            <a:ext cx="723014" cy="365125"/>
          </a:xfrm>
        </p:spPr>
        <p:txBody>
          <a:bodyPr/>
          <a:lstStyle/>
          <a:p>
            <a:fld id="{70C12960-6E85-460F-B6E3-5B82CB31AF3D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Vidéo 4" descr="Vol d’abeille">
            <a:extLst>
              <a:ext uri="{FF2B5EF4-FFF2-40B4-BE49-F238E27FC236}">
                <a16:creationId xmlns:a16="http://schemas.microsoft.com/office/drawing/2014/main" id="{97BDBCC2-D78A-1648-06CB-08D5A038ECA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-1" b="283"/>
          <a:stretch/>
        </p:blipFill>
        <p:spPr>
          <a:xfrm>
            <a:off x="6958941" y="11"/>
            <a:ext cx="523305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54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E14D8E2-402E-4645-B9EC-591E444BAB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graphicEl>
                                              <a:dgm id="{1E14D8E2-402E-4645-B9EC-591E444BAB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graphicEl>
                                              <a:dgm id="{1E14D8E2-402E-4645-B9EC-591E444BAB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graphicEl>
                                              <a:dgm id="{1E14D8E2-402E-4645-B9EC-591E444BAB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93F7CB1-B235-455B-AF3B-1D91982A1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graphicEl>
                                              <a:dgm id="{593F7CB1-B235-455B-AF3B-1D91982A13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graphicEl>
                                              <a:dgm id="{593F7CB1-B235-455B-AF3B-1D91982A1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graphicEl>
                                              <a:dgm id="{593F7CB1-B235-455B-AF3B-1D91982A1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053494D-BD0B-4954-A931-4C94974D8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graphicEl>
                                              <a:dgm id="{4053494D-BD0B-4954-A931-4C94974D81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graphicEl>
                                              <a:dgm id="{4053494D-BD0B-4954-A931-4C94974D8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graphicEl>
                                              <a:dgm id="{4053494D-BD0B-4954-A931-4C94974D8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2121870-033B-4574-AEC8-F8DA6D0E0A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graphicEl>
                                              <a:dgm id="{02121870-033B-4574-AEC8-F8DA6D0E0A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graphicEl>
                                              <a:dgm id="{02121870-033B-4574-AEC8-F8DA6D0E0A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graphicEl>
                                              <a:dgm id="{02121870-033B-4574-AEC8-F8DA6D0E0A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966BCA3-0DC5-4998-8022-66239E699F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graphicEl>
                                              <a:dgm id="{4966BCA3-0DC5-4998-8022-66239E699F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graphicEl>
                                              <a:dgm id="{4966BCA3-0DC5-4998-8022-66239E699F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graphicEl>
                                              <a:dgm id="{4966BCA3-0DC5-4998-8022-66239E699F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134A5F8-A5A7-4430-8718-AA0464418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graphicEl>
                                              <a:dgm id="{7134A5F8-A5A7-4430-8718-AA04644186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graphicEl>
                                              <a:dgm id="{7134A5F8-A5A7-4430-8718-AA0464418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graphicEl>
                                              <a:dgm id="{7134A5F8-A5A7-4430-8718-AA0464418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736317C-8C59-4598-919D-F0682E3E35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graphicEl>
                                              <a:dgm id="{2736317C-8C59-4598-919D-F0682E3E35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graphicEl>
                                              <a:dgm id="{2736317C-8C59-4598-919D-F0682E3E35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graphicEl>
                                              <a:dgm id="{2736317C-8C59-4598-919D-F0682E3E35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0634AEC-7B3B-4FE7-B5D5-D3A11C5837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>
                                            <p:graphicEl>
                                              <a:dgm id="{C0634AEC-7B3B-4FE7-B5D5-D3A11C5837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graphicEl>
                                              <a:dgm id="{C0634AEC-7B3B-4FE7-B5D5-D3A11C5837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graphicEl>
                                              <a:dgm id="{C0634AEC-7B3B-4FE7-B5D5-D3A11C5837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3E65F44-ACE6-4E7A-8331-2CBD4EAFAC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>
                                            <p:graphicEl>
                                              <a:dgm id="{93E65F44-ACE6-4E7A-8331-2CBD4EAFAC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>
                                            <p:graphicEl>
                                              <a:dgm id="{93E65F44-ACE6-4E7A-8331-2CBD4EAFAC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>
                                            <p:graphicEl>
                                              <a:dgm id="{93E65F44-ACE6-4E7A-8331-2CBD4EAFAC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85509BF-E7BF-4306-8CB3-E58E1797A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>
                                            <p:graphicEl>
                                              <a:dgm id="{A85509BF-E7BF-4306-8CB3-E58E1797A7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>
                                            <p:graphicEl>
                                              <a:dgm id="{A85509BF-E7BF-4306-8CB3-E58E1797A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graphicEl>
                                              <a:dgm id="{A85509BF-E7BF-4306-8CB3-E58E1797A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14ABAB-CE60-407E-8FF6-CAC8E03842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graphicEl>
                                              <a:dgm id="{8214ABAB-CE60-407E-8FF6-CAC8E03842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>
                                            <p:graphicEl>
                                              <a:dgm id="{8214ABAB-CE60-407E-8FF6-CAC8E03842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>
                                            <p:graphicEl>
                                              <a:dgm id="{8214ABAB-CE60-407E-8FF6-CAC8E03842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BCE7E0C-8F65-4BE5-9114-A1BBFCC4DF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>
                                            <p:graphicEl>
                                              <a:dgm id="{1BCE7E0C-8F65-4BE5-9114-A1BBFCC4DF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graphicEl>
                                              <a:dgm id="{1BCE7E0C-8F65-4BE5-9114-A1BBFCC4DF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>
                                            <p:graphicEl>
                                              <a:dgm id="{1BCE7E0C-8F65-4BE5-9114-A1BBFCC4DF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33D59BB-2A88-40C1-B1FA-365AEF783F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">
                                            <p:graphicEl>
                                              <a:dgm id="{033D59BB-2A88-40C1-B1FA-365AEF783F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>
                                            <p:graphicEl>
                                              <a:dgm id="{033D59BB-2A88-40C1-B1FA-365AEF783F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>
                                            <p:graphicEl>
                                              <a:dgm id="{033D59BB-2A88-40C1-B1FA-365AEF783F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56FF282-767D-4BD9-B452-02219E941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">
                                            <p:graphicEl>
                                              <a:dgm id="{B56FF282-767D-4BD9-B452-02219E941D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>
                                            <p:graphicEl>
                                              <a:dgm id="{B56FF282-767D-4BD9-B452-02219E941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>
                                            <p:graphicEl>
                                              <a:dgm id="{B56FF282-767D-4BD9-B452-02219E941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0E0AAF7-A7C5-45EC-9FEB-ADD582F037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">
                                            <p:graphicEl>
                                              <a:dgm id="{D0E0AAF7-A7C5-45EC-9FEB-ADD582F037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>
                                            <p:graphicEl>
                                              <a:dgm id="{D0E0AAF7-A7C5-45EC-9FEB-ADD582F037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">
                                            <p:graphicEl>
                                              <a:dgm id="{D0E0AAF7-A7C5-45EC-9FEB-ADD582F037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A77C45-B122-239B-B2F0-0662345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– Compte Rendu</a:t>
            </a:r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E5B0576A-EC8E-D25D-CC5B-4A01BC0A7F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8178573"/>
              </p:ext>
            </p:extLst>
          </p:nvPr>
        </p:nvGraphicFramePr>
        <p:xfrm>
          <a:off x="639763" y="2633663"/>
          <a:ext cx="10891837" cy="3565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97F9FB-9AEE-976E-A19D-81258C525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F13D307-B06E-C05E-287B-60EA16099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39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1F9C47-062B-4425-B686-714632583B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graphicEl>
                                              <a:dgm id="{621F9C47-062B-4425-B686-714632583B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graphicEl>
                                              <a:dgm id="{621F9C47-062B-4425-B686-714632583B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graphicEl>
                                              <a:dgm id="{621F9C47-062B-4425-B686-714632583B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5C42D4B-94C7-4282-B1E1-F92B858609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graphicEl>
                                              <a:dgm id="{E5C42D4B-94C7-4282-B1E1-F92B858609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graphicEl>
                                              <a:dgm id="{E5C42D4B-94C7-4282-B1E1-F92B858609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graphicEl>
                                              <a:dgm id="{E5C42D4B-94C7-4282-B1E1-F92B858609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D5AA00-FDF1-4916-AA56-7310AD849F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graphicEl>
                                              <a:dgm id="{83D5AA00-FDF1-4916-AA56-7310AD849F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graphicEl>
                                              <a:dgm id="{83D5AA00-FDF1-4916-AA56-7310AD849F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graphicEl>
                                              <a:dgm id="{83D5AA00-FDF1-4916-AA56-7310AD849F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F4DFF5-74B6-4C5B-AAC0-A9C7224E96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graphicEl>
                                              <a:dgm id="{3EF4DFF5-74B6-4C5B-AAC0-A9C7224E96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graphicEl>
                                              <a:dgm id="{3EF4DFF5-74B6-4C5B-AAC0-A9C7224E96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graphicEl>
                                              <a:dgm id="{3EF4DFF5-74B6-4C5B-AAC0-A9C7224E96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9DB460-EB2C-494B-8DF1-97C8AFA68F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graphicEl>
                                              <a:dgm id="{9C9DB460-EB2C-494B-8DF1-97C8AFA68F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graphicEl>
                                              <a:dgm id="{9C9DB460-EB2C-494B-8DF1-97C8AFA68F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graphicEl>
                                              <a:dgm id="{9C9DB460-EB2C-494B-8DF1-97C8AFA68F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CE0EE85-A583-419B-8D39-96545E3F5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graphicEl>
                                              <a:dgm id="{3CE0EE85-A583-419B-8D39-96545E3F5E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graphicEl>
                                              <a:dgm id="{3CE0EE85-A583-419B-8D39-96545E3F5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graphicEl>
                                              <a:dgm id="{3CE0EE85-A583-419B-8D39-96545E3F5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3A42B6-5E03-9B3A-D733-4C4D120A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Tableau de bord de pilotage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AAE453-6EC7-ACF4-2436-222E87F35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>
                <a:hlinkClick r:id="rId2"/>
              </a:rPr>
              <a:t>https://github.com/OUMERTAmine/Ruche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D8EC5DF8-E8EE-8483-C0D0-4C6C9ECF3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5136" y="6356350"/>
            <a:ext cx="5342860" cy="365125"/>
          </a:xfrm>
        </p:spPr>
        <p:txBody>
          <a:bodyPr/>
          <a:lstStyle/>
          <a:p>
            <a:r>
              <a:rPr lang="fr-FR" dirty="0"/>
              <a:t>Projet Système Embarqué IoT - Livrables Open Ruche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86B2C2D-C938-2B08-EA54-36C94E32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01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A2A3C9-7BE7-5482-E5AF-C087DA398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10890928" cy="971550"/>
          </a:xfrm>
        </p:spPr>
        <p:txBody>
          <a:bodyPr anchor="t">
            <a:normAutofit/>
          </a:bodyPr>
          <a:lstStyle/>
          <a:p>
            <a:r>
              <a:rPr lang="fr-FR"/>
              <a:t>Analyse des risques et plan d’action associé</a:t>
            </a:r>
            <a:endParaRPr lang="fr-FR" dirty="0"/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6DA32537-B870-39CB-F406-07B419C954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802581"/>
              </p:ext>
            </p:extLst>
          </p:nvPr>
        </p:nvGraphicFramePr>
        <p:xfrm>
          <a:off x="6725863" y="2723457"/>
          <a:ext cx="5251377" cy="3388463"/>
        </p:xfrm>
        <a:graphic>
          <a:graphicData uri="http://schemas.openxmlformats.org/drawingml/2006/table">
            <a:tbl>
              <a:tblPr/>
              <a:tblGrid>
                <a:gridCol w="794111">
                  <a:extLst>
                    <a:ext uri="{9D8B030D-6E8A-4147-A177-3AD203B41FA5}">
                      <a16:colId xmlns:a16="http://schemas.microsoft.com/office/drawing/2014/main" val="2361608330"/>
                    </a:ext>
                  </a:extLst>
                </a:gridCol>
                <a:gridCol w="557158">
                  <a:extLst>
                    <a:ext uri="{9D8B030D-6E8A-4147-A177-3AD203B41FA5}">
                      <a16:colId xmlns:a16="http://schemas.microsoft.com/office/drawing/2014/main" val="2322998095"/>
                    </a:ext>
                  </a:extLst>
                </a:gridCol>
                <a:gridCol w="480309">
                  <a:extLst>
                    <a:ext uri="{9D8B030D-6E8A-4147-A177-3AD203B41FA5}">
                      <a16:colId xmlns:a16="http://schemas.microsoft.com/office/drawing/2014/main" val="3661112507"/>
                    </a:ext>
                  </a:extLst>
                </a:gridCol>
                <a:gridCol w="544350">
                  <a:extLst>
                    <a:ext uri="{9D8B030D-6E8A-4147-A177-3AD203B41FA5}">
                      <a16:colId xmlns:a16="http://schemas.microsoft.com/office/drawing/2014/main" val="3746715682"/>
                    </a:ext>
                  </a:extLst>
                </a:gridCol>
                <a:gridCol w="544350">
                  <a:extLst>
                    <a:ext uri="{9D8B030D-6E8A-4147-A177-3AD203B41FA5}">
                      <a16:colId xmlns:a16="http://schemas.microsoft.com/office/drawing/2014/main" val="3924636358"/>
                    </a:ext>
                  </a:extLst>
                </a:gridCol>
                <a:gridCol w="448289">
                  <a:extLst>
                    <a:ext uri="{9D8B030D-6E8A-4147-A177-3AD203B41FA5}">
                      <a16:colId xmlns:a16="http://schemas.microsoft.com/office/drawing/2014/main" val="3564974035"/>
                    </a:ext>
                  </a:extLst>
                </a:gridCol>
                <a:gridCol w="941405">
                  <a:extLst>
                    <a:ext uri="{9D8B030D-6E8A-4147-A177-3AD203B41FA5}">
                      <a16:colId xmlns:a16="http://schemas.microsoft.com/office/drawing/2014/main" val="1509577216"/>
                    </a:ext>
                  </a:extLst>
                </a:gridCol>
                <a:gridCol w="941405">
                  <a:extLst>
                    <a:ext uri="{9D8B030D-6E8A-4147-A177-3AD203B41FA5}">
                      <a16:colId xmlns:a16="http://schemas.microsoft.com/office/drawing/2014/main" val="603618003"/>
                    </a:ext>
                  </a:extLst>
                </a:gridCol>
              </a:tblGrid>
              <a:tr h="47774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Catégorie de Risques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Risques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Impact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Causes du Risque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Gravité (G)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Probabilité (P)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Criticité (C=PxG)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Plan d'Action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067347"/>
                  </a:ext>
                </a:extLst>
              </a:tr>
              <a:tr h="33619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Techniques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Défaillance des capteurs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Données inexactes ou absentes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Vieillissement, défaut matériel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Majeure (4)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Tout à fait possible(4)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Effectuer des tests unitaires avant intégration finale.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678411"/>
                  </a:ext>
                </a:extLst>
              </a:tr>
              <a:tr h="53525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Problème de communication LPWAN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Perte de données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Mauvaise couverture, interférences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Fatale(5)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Très probable(5)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Vérifier la couverture LoRaWAN, ajouter un répéteur si nécessaire et sauvegarder les données localement.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07811"/>
                  </a:ext>
                </a:extLst>
              </a:tr>
              <a:tr h="58391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Consommation énergétique excessive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Autonomie limitée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Mauvaise optimisation logicielle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Fatale(5)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Très probable(5)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Optimiser l’envoi des données en utilisant un timer switch TPL5110 pour couper l'alimentation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616133"/>
                  </a:ext>
                </a:extLst>
              </a:tr>
              <a:tr h="33619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Environnementaux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Conditions météorologiques extrêmes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Endommagement du matériel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Pluie, chaleur excessive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Majeure(4)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À ne pas écarter(2)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Utiliser des boîtiers étanches et résistants aux conditions climatiques extrêmes.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41175"/>
                  </a:ext>
                </a:extLst>
              </a:tr>
              <a:tr h="33619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Vol de la ruche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Ruche non fonctionnelle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Accès non sécurisé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Fatale(5)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Possible(3)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Intégrer un capteur de poids pour détecter un déplacement anormal.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164108"/>
                  </a:ext>
                </a:extLst>
              </a:tr>
              <a:tr h="33619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Organisationnels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Mauvaise répartition des tâches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Retard du projet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Manque de coordination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Modérée(3)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Possible(3)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Clarifier les rôles et responsabilités de chaque membre du projet.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863873"/>
                  </a:ext>
                </a:extLst>
              </a:tr>
              <a:tr h="44678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Retard dans la livraison du matériel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Blocage du développement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Fournisseur non fiable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Modérée(3)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Tout à fait possible (4)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Faire une liste de </a:t>
                      </a:r>
                      <a:r>
                        <a:rPr lang="fr-FR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materiels</a:t>
                      </a:r>
                      <a:r>
                        <a:rPr lang="fr-F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 Anticiper l’achat du matériel et prévoir des fournisseurs alternatifs.</a:t>
                      </a:r>
                    </a:p>
                  </a:txBody>
                  <a:tcPr marL="3206" marR="3206" marT="32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140932"/>
                  </a:ext>
                </a:extLst>
              </a:tr>
            </a:tbl>
          </a:graphicData>
        </a:graphic>
      </p:graphicFrame>
      <p:sp>
        <p:nvSpPr>
          <p:cNvPr id="9" name="Espace réservé du pied de page 3">
            <a:extLst>
              <a:ext uri="{FF2B5EF4-FFF2-40B4-BE49-F238E27FC236}">
                <a16:creationId xmlns:a16="http://schemas.microsoft.com/office/drawing/2014/main" id="{B0F232D7-05E6-B593-019E-F83B7FF3B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5136" y="6356350"/>
            <a:ext cx="5342860" cy="365125"/>
          </a:xfrm>
        </p:spPr>
        <p:txBody>
          <a:bodyPr/>
          <a:lstStyle/>
          <a:p>
            <a:r>
              <a:rPr lang="fr-FR" dirty="0"/>
              <a:t>Projet Système Embarqué IoT - Livrables Open Ruche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38F2294-E3EA-A075-35A3-5520DAD81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7" name="Espace réservé du contenu 6" descr="Une image contenant texte, capture d’écran, diagramm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2E8FF894-7326-6FA7-7C20-9A2890B4E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2" y="2723457"/>
            <a:ext cx="6296339" cy="338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4049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B85BF-83C0-5301-5755-0FE7D4BBB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A6A15-6C82-1486-F894-7738109BC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87" y="334537"/>
            <a:ext cx="6034187" cy="1097280"/>
          </a:xfrm>
        </p:spPr>
        <p:txBody>
          <a:bodyPr>
            <a:normAutofit/>
          </a:bodyPr>
          <a:lstStyle/>
          <a:p>
            <a:r>
              <a:rPr lang="fr-FR" dirty="0"/>
              <a:t>Prototype - Schéma</a:t>
            </a:r>
          </a:p>
        </p:txBody>
      </p:sp>
      <p:pic>
        <p:nvPicPr>
          <p:cNvPr id="8" name="Espace réservé du contenu 9" descr="Une image contenant texte, diagramme, Plan, capture d’écran&#10;&#10;Le contenu généré par l’IA peut être incorrect.">
            <a:extLst>
              <a:ext uri="{FF2B5EF4-FFF2-40B4-BE49-F238E27FC236}">
                <a16:creationId xmlns:a16="http://schemas.microsoft.com/office/drawing/2014/main" id="{5309A217-6856-F713-1B06-E38773754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5433" r="1" b="1"/>
          <a:stretch/>
        </p:blipFill>
        <p:spPr>
          <a:xfrm>
            <a:off x="278053" y="1873369"/>
            <a:ext cx="6918104" cy="3541032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7EA090-0238-32C2-1922-1A1447F4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04692" y="6356350"/>
            <a:ext cx="5254688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/>
              <a:t>Projet Système Embarqué IoT - Livrables Open Ruche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0796D9-8406-5FAE-8C63-9DDF78F62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9379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3" name="Espace réservé du contenu 6">
            <a:extLst>
              <a:ext uri="{FF2B5EF4-FFF2-40B4-BE49-F238E27FC236}">
                <a16:creationId xmlns:a16="http://schemas.microsoft.com/office/drawing/2014/main" id="{FC244A52-5181-8043-A95A-BFAD2AC096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5"/>
          <a:stretch/>
        </p:blipFill>
        <p:spPr>
          <a:xfrm>
            <a:off x="7334129" y="-1268"/>
            <a:ext cx="485787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2938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FB8679-2CBD-091D-52B0-CE267AE36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70" y="1171145"/>
            <a:ext cx="10168106" cy="955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/>
              <a:t>Prototype - PCB</a:t>
            </a:r>
          </a:p>
        </p:txBody>
      </p:sp>
      <p:pic>
        <p:nvPicPr>
          <p:cNvPr id="8" name="Espace réservé du contenu 7" descr="Une image contenant diagramme, carte, Plan, capture d’écran&#10;&#10;Le contenu généré par l’IA peut être incorrect.">
            <a:extLst>
              <a:ext uri="{FF2B5EF4-FFF2-40B4-BE49-F238E27FC236}">
                <a16:creationId xmlns:a16="http://schemas.microsoft.com/office/drawing/2014/main" id="{88ADE415-1CDD-9E83-10D5-A26062A4A8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205" y="2126660"/>
            <a:ext cx="4111481" cy="3803120"/>
          </a:xfrm>
          <a:prstGeom prst="rect">
            <a:avLst/>
          </a:prstGeom>
        </p:spPr>
      </p:pic>
      <p:pic>
        <p:nvPicPr>
          <p:cNvPr id="11" name="Espace réservé du contenu 10" descr="Une image contenant texte, capture d’écran, Rectangle, vert&#10;&#10;Le contenu généré par l’IA peut être incorrect.">
            <a:extLst>
              <a:ext uri="{FF2B5EF4-FFF2-40B4-BE49-F238E27FC236}">
                <a16:creationId xmlns:a16="http://schemas.microsoft.com/office/drawing/2014/main" id="{D157810D-4E97-6AB5-D12B-9D0FB01943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223" y="2126660"/>
            <a:ext cx="3346745" cy="3803120"/>
          </a:xfrm>
          <a:prstGeom prst="rect">
            <a:avLst/>
          </a:prstGeom>
        </p:spPr>
      </p:pic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CE6B1F5A-407A-24EE-04F0-055F000CF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5136" y="6356350"/>
            <a:ext cx="5342860" cy="365125"/>
          </a:xfrm>
        </p:spPr>
        <p:txBody>
          <a:bodyPr/>
          <a:lstStyle/>
          <a:p>
            <a:r>
              <a:rPr lang="fr-FR" dirty="0"/>
              <a:t>Projet Système Embarqué IoT - Livrables Open Ruche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456EDF-B335-4CE7-DE4A-B184FB0E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811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7E1EA1-0E38-CF65-AA8A-D180877A2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Communication des données - TTN</a:t>
            </a:r>
          </a:p>
        </p:txBody>
      </p:sp>
      <p:pic>
        <p:nvPicPr>
          <p:cNvPr id="7" name="Espace réservé du contenu 6" descr="Une image contenant texte, diagramme, capture d’écran, Plan&#10;&#10;Le contenu généré par l’IA peut être incorrect.">
            <a:extLst>
              <a:ext uri="{FF2B5EF4-FFF2-40B4-BE49-F238E27FC236}">
                <a16:creationId xmlns:a16="http://schemas.microsoft.com/office/drawing/2014/main" id="{9148CC93-B784-8516-BC33-5A9CDA0BC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4235" y="1729645"/>
            <a:ext cx="8038407" cy="3798145"/>
          </a:xfrm>
          <a:prstGeom prst="rect">
            <a:avLst/>
          </a:prstGeom>
        </p:spPr>
      </p:pic>
      <p:sp>
        <p:nvSpPr>
          <p:cNvPr id="15" name="Espace réservé du pied de page 3">
            <a:extLst>
              <a:ext uri="{FF2B5EF4-FFF2-40B4-BE49-F238E27FC236}">
                <a16:creationId xmlns:a16="http://schemas.microsoft.com/office/drawing/2014/main" id="{AE989727-C54A-E63B-4DB0-EE74A2112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5136" y="6356350"/>
            <a:ext cx="5342860" cy="365125"/>
          </a:xfrm>
        </p:spPr>
        <p:txBody>
          <a:bodyPr/>
          <a:lstStyle/>
          <a:p>
            <a:r>
              <a:rPr lang="fr-FR" dirty="0"/>
              <a:t>Projet Système Embarqué IoT - Livrables Open Ruche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0B4CE8-054D-BF52-FB76-9B87D7DC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A52EBF-48C8-1A05-54E2-2B19159849C2}"/>
              </a:ext>
            </a:extLst>
          </p:cNvPr>
          <p:cNvSpPr/>
          <p:nvPr/>
        </p:nvSpPr>
        <p:spPr>
          <a:xfrm>
            <a:off x="6254803" y="2458891"/>
            <a:ext cx="512819" cy="169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91C490-B452-CC65-9C4A-C3373DA4E750}"/>
              </a:ext>
            </a:extLst>
          </p:cNvPr>
          <p:cNvSpPr/>
          <p:nvPr/>
        </p:nvSpPr>
        <p:spPr>
          <a:xfrm>
            <a:off x="6284259" y="3210643"/>
            <a:ext cx="512819" cy="169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498C45-B1AA-47B1-45AF-FC678B5DAA16}"/>
              </a:ext>
            </a:extLst>
          </p:cNvPr>
          <p:cNvSpPr/>
          <p:nvPr/>
        </p:nvSpPr>
        <p:spPr>
          <a:xfrm>
            <a:off x="5232828" y="2687199"/>
            <a:ext cx="99891" cy="169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C762A0-7DA3-BFFF-598D-B938545C25BF}"/>
              </a:ext>
            </a:extLst>
          </p:cNvPr>
          <p:cNvSpPr/>
          <p:nvPr/>
        </p:nvSpPr>
        <p:spPr>
          <a:xfrm>
            <a:off x="5254600" y="3538843"/>
            <a:ext cx="99891" cy="169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580A8DB-1B68-BC1E-25BB-6DEE46732469}"/>
              </a:ext>
            </a:extLst>
          </p:cNvPr>
          <p:cNvSpPr txBox="1"/>
          <p:nvPr/>
        </p:nvSpPr>
        <p:spPr>
          <a:xfrm>
            <a:off x="5128133" y="2531985"/>
            <a:ext cx="49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x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0B8A78-48FF-DAF1-668D-B15BDEC6F9C0}"/>
              </a:ext>
            </a:extLst>
          </p:cNvPr>
          <p:cNvSpPr txBox="1"/>
          <p:nvPr/>
        </p:nvSpPr>
        <p:spPr>
          <a:xfrm>
            <a:off x="5154803" y="3415905"/>
            <a:ext cx="49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x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D097C9D-62D6-0582-1EB6-52A5783ACEC5}"/>
              </a:ext>
            </a:extLst>
          </p:cNvPr>
          <p:cNvSpPr txBox="1"/>
          <p:nvPr/>
        </p:nvSpPr>
        <p:spPr>
          <a:xfrm>
            <a:off x="5878703" y="2333865"/>
            <a:ext cx="123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Capteur x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722A7F-E789-069F-71C1-B3A59B893FB5}"/>
              </a:ext>
            </a:extLst>
          </p:cNvPr>
          <p:cNvSpPr txBox="1"/>
          <p:nvPr/>
        </p:nvSpPr>
        <p:spPr>
          <a:xfrm>
            <a:off x="5882513" y="3080625"/>
            <a:ext cx="123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Capteur x</a:t>
            </a:r>
          </a:p>
        </p:txBody>
      </p:sp>
    </p:spTree>
    <p:extLst>
      <p:ext uri="{BB962C8B-B14F-4D97-AF65-F5344CB8AC3E}">
        <p14:creationId xmlns:p14="http://schemas.microsoft.com/office/powerpoint/2010/main" val="279306571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ashVTI">
  <a:themeElements>
    <a:clrScheme name="Jaun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900</TotalTime>
  <Words>714</Words>
  <Application>Microsoft Office PowerPoint</Application>
  <PresentationFormat>Grand écran</PresentationFormat>
  <Paragraphs>162</Paragraphs>
  <Slides>18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Aptos</vt:lpstr>
      <vt:lpstr>Arial</vt:lpstr>
      <vt:lpstr>Grandview Display</vt:lpstr>
      <vt:lpstr>Times New Roman</vt:lpstr>
      <vt:lpstr>DashVTI</vt:lpstr>
      <vt:lpstr>Open Ruche - Monitoring d’une ruche d’abeille</vt:lpstr>
      <vt:lpstr>Table des matières</vt:lpstr>
      <vt:lpstr>Contexte - Objectifs</vt:lpstr>
      <vt:lpstr>Contexte – Compte Rendu</vt:lpstr>
      <vt:lpstr>Tableau de bord de pilotage du projet</vt:lpstr>
      <vt:lpstr>Analyse des risques et plan d’action associé</vt:lpstr>
      <vt:lpstr>Prototype - Schéma</vt:lpstr>
      <vt:lpstr>Prototype - PCB</vt:lpstr>
      <vt:lpstr>Communication des données - TTN</vt:lpstr>
      <vt:lpstr>Communication des données - BEEP</vt:lpstr>
      <vt:lpstr>Communication des données - UBIDOTS</vt:lpstr>
      <vt:lpstr>Communication des données - UBIDOTS</vt:lpstr>
      <vt:lpstr>Communication des données - UBIDOTS</vt:lpstr>
      <vt:lpstr>Communication des données - UBIDOTS</vt:lpstr>
      <vt:lpstr>Mesure de la consommation – Avant Optimisation</vt:lpstr>
      <vt:lpstr>Mesure de la consommation – Après Optimisation</vt:lpstr>
      <vt:lpstr>Conclusion</vt:lpstr>
      <vt:lpstr>Merci d’avoir écouté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Léa Lacouture</dc:creator>
  <cp:lastModifiedBy>Léa Lacouture</cp:lastModifiedBy>
  <cp:revision>108</cp:revision>
  <dcterms:created xsi:type="dcterms:W3CDTF">2025-02-04T17:53:09Z</dcterms:created>
  <dcterms:modified xsi:type="dcterms:W3CDTF">2025-03-17T12:33:50Z</dcterms:modified>
</cp:coreProperties>
</file>